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57" r:id="rId3"/>
    <p:sldId id="258" r:id="rId4"/>
    <p:sldId id="259" r:id="rId5"/>
    <p:sldId id="260" r:id="rId6"/>
    <p:sldId id="262" r:id="rId7"/>
    <p:sldId id="263" r:id="rId8"/>
    <p:sldId id="264" r:id="rId9"/>
    <p:sldId id="265" r:id="rId10"/>
    <p:sldId id="267" r:id="rId11"/>
    <p:sldId id="268" r:id="rId12"/>
    <p:sldId id="269" r:id="rId13"/>
    <p:sldId id="270" r:id="rId14"/>
    <p:sldId id="272" r:id="rId15"/>
    <p:sldId id="278" r:id="rId16"/>
    <p:sldId id="273" r:id="rId17"/>
    <p:sldId id="274" r:id="rId18"/>
    <p:sldId id="275" r:id="rId19"/>
    <p:sldId id="276" r:id="rId20"/>
    <p:sldId id="277" r:id="rId21"/>
    <p:sldId id="266" r:id="rId22"/>
    <p:sldId id="26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04" d="100"/>
          <a:sy n="104"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7995DF-4B68-49FE-8885-889DD5B7F925}"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CF5781D4-57D4-4CC7-969A-ABA5D4CAA37A}">
      <dgm:prSet/>
      <dgm:spPr/>
      <dgm:t>
        <a:bodyPr/>
        <a:lstStyle/>
        <a:p>
          <a:r>
            <a:rPr lang="en-US" dirty="0"/>
            <a:t>Why is this important? </a:t>
          </a:r>
        </a:p>
      </dgm:t>
    </dgm:pt>
    <dgm:pt modelId="{B720FF5D-CBC3-4825-A3DE-263B2DD5643E}" type="parTrans" cxnId="{9D589275-2ACC-45AC-9AC2-4779493FDD15}">
      <dgm:prSet/>
      <dgm:spPr/>
      <dgm:t>
        <a:bodyPr/>
        <a:lstStyle/>
        <a:p>
          <a:endParaRPr lang="en-US"/>
        </a:p>
      </dgm:t>
    </dgm:pt>
    <dgm:pt modelId="{5194FDE3-E515-466F-A943-EF16E6FC44DD}" type="sibTrans" cxnId="{9D589275-2ACC-45AC-9AC2-4779493FDD15}">
      <dgm:prSet/>
      <dgm:spPr/>
      <dgm:t>
        <a:bodyPr/>
        <a:lstStyle/>
        <a:p>
          <a:endParaRPr lang="en-US"/>
        </a:p>
      </dgm:t>
    </dgm:pt>
    <dgm:pt modelId="{E79723A8-D892-497D-A64A-89C1384A06A0}">
      <dgm:prSet/>
      <dgm:spPr/>
      <dgm:t>
        <a:bodyPr/>
        <a:lstStyle/>
        <a:p>
          <a:r>
            <a:rPr lang="en-US" dirty="0"/>
            <a:t>Notes about theory  and definitions</a:t>
          </a:r>
        </a:p>
      </dgm:t>
    </dgm:pt>
    <dgm:pt modelId="{A8688269-21C8-48E2-813E-3C48822D2E4D}" type="parTrans" cxnId="{3F296998-8DD2-4C6C-AA90-ACD018560EA7}">
      <dgm:prSet/>
      <dgm:spPr/>
      <dgm:t>
        <a:bodyPr/>
        <a:lstStyle/>
        <a:p>
          <a:endParaRPr lang="en-US"/>
        </a:p>
      </dgm:t>
    </dgm:pt>
    <dgm:pt modelId="{BE457A1F-9DA2-406B-9924-85A7D00CF781}" type="sibTrans" cxnId="{3F296998-8DD2-4C6C-AA90-ACD018560EA7}">
      <dgm:prSet/>
      <dgm:spPr/>
      <dgm:t>
        <a:bodyPr/>
        <a:lstStyle/>
        <a:p>
          <a:endParaRPr lang="en-US"/>
        </a:p>
      </dgm:t>
    </dgm:pt>
    <dgm:pt modelId="{1931F4A7-7361-4E6B-B147-E662C3F6D14C}">
      <dgm:prSet/>
      <dgm:spPr/>
      <dgm:t>
        <a:bodyPr/>
        <a:lstStyle/>
        <a:p>
          <a:r>
            <a:rPr lang="en-US" dirty="0"/>
            <a:t>My learning and charting the history</a:t>
          </a:r>
        </a:p>
      </dgm:t>
    </dgm:pt>
    <dgm:pt modelId="{A94D9F8B-32A9-4C59-8F7A-F0BC1B6AEF21}" type="parTrans" cxnId="{DF2CDEB3-3D25-444E-86B1-4A0BE2BC55E1}">
      <dgm:prSet/>
      <dgm:spPr/>
      <dgm:t>
        <a:bodyPr/>
        <a:lstStyle/>
        <a:p>
          <a:endParaRPr lang="en-US"/>
        </a:p>
      </dgm:t>
    </dgm:pt>
    <dgm:pt modelId="{1E7C5623-7374-473B-9F28-5D4956BBAA6D}" type="sibTrans" cxnId="{DF2CDEB3-3D25-444E-86B1-4A0BE2BC55E1}">
      <dgm:prSet/>
      <dgm:spPr/>
      <dgm:t>
        <a:bodyPr/>
        <a:lstStyle/>
        <a:p>
          <a:endParaRPr lang="en-US"/>
        </a:p>
      </dgm:t>
    </dgm:pt>
    <dgm:pt modelId="{C24125B2-10EF-4CFA-9530-31C624976E31}">
      <dgm:prSet/>
      <dgm:spPr/>
      <dgm:t>
        <a:bodyPr/>
        <a:lstStyle/>
        <a:p>
          <a:r>
            <a:rPr lang="en-US" dirty="0"/>
            <a:t>Key themes</a:t>
          </a:r>
        </a:p>
      </dgm:t>
    </dgm:pt>
    <dgm:pt modelId="{A8D65CE4-A618-4E9E-8024-B1CD24F98349}" type="parTrans" cxnId="{FAB1677A-481A-4173-AE8F-3AEEB1026041}">
      <dgm:prSet/>
      <dgm:spPr/>
      <dgm:t>
        <a:bodyPr/>
        <a:lstStyle/>
        <a:p>
          <a:endParaRPr lang="en-US"/>
        </a:p>
      </dgm:t>
    </dgm:pt>
    <dgm:pt modelId="{5762CF08-8450-48FC-B045-686E1A992F4C}" type="sibTrans" cxnId="{FAB1677A-481A-4173-AE8F-3AEEB1026041}">
      <dgm:prSet/>
      <dgm:spPr/>
      <dgm:t>
        <a:bodyPr/>
        <a:lstStyle/>
        <a:p>
          <a:endParaRPr lang="en-US"/>
        </a:p>
      </dgm:t>
    </dgm:pt>
    <dgm:pt modelId="{12ACD7E8-E9B8-4B5C-9F6F-EE13369D70FA}">
      <dgm:prSet/>
      <dgm:spPr/>
      <dgm:t>
        <a:bodyPr/>
        <a:lstStyle/>
        <a:p>
          <a:r>
            <a:rPr lang="en-US" dirty="0"/>
            <a:t>Celebrating 60 years</a:t>
          </a:r>
        </a:p>
      </dgm:t>
    </dgm:pt>
    <dgm:pt modelId="{6298BB8E-00C6-4475-94CA-5B6EA39E273B}" type="parTrans" cxnId="{7516FBD1-A4C0-45DD-A168-9DFAAFDDFB5D}">
      <dgm:prSet/>
      <dgm:spPr/>
      <dgm:t>
        <a:bodyPr/>
        <a:lstStyle/>
        <a:p>
          <a:endParaRPr lang="en-US"/>
        </a:p>
      </dgm:t>
    </dgm:pt>
    <dgm:pt modelId="{4452094F-67D3-4705-87CA-74CF62506BA6}" type="sibTrans" cxnId="{7516FBD1-A4C0-45DD-A168-9DFAAFDDFB5D}">
      <dgm:prSet/>
      <dgm:spPr/>
      <dgm:t>
        <a:bodyPr/>
        <a:lstStyle/>
        <a:p>
          <a:endParaRPr lang="en-US"/>
        </a:p>
      </dgm:t>
    </dgm:pt>
    <dgm:pt modelId="{9D0928C8-6195-45E7-B85B-B46DD63D6380}">
      <dgm:prSet/>
      <dgm:spPr/>
      <dgm:t>
        <a:bodyPr/>
        <a:lstStyle/>
        <a:p>
          <a:r>
            <a:rPr lang="en-US" dirty="0"/>
            <a:t>Conclusions today and tomorrow</a:t>
          </a:r>
        </a:p>
      </dgm:t>
    </dgm:pt>
    <dgm:pt modelId="{8BFD2374-1F24-4E55-830F-47256106EFED}" type="parTrans" cxnId="{EC8A11B7-5852-45DF-95C0-2483280C0CB2}">
      <dgm:prSet/>
      <dgm:spPr/>
      <dgm:t>
        <a:bodyPr/>
        <a:lstStyle/>
        <a:p>
          <a:endParaRPr lang="en-US"/>
        </a:p>
      </dgm:t>
    </dgm:pt>
    <dgm:pt modelId="{6E6B6E00-C9DB-4CC4-8F2F-F748ED47B362}" type="sibTrans" cxnId="{EC8A11B7-5852-45DF-95C0-2483280C0CB2}">
      <dgm:prSet/>
      <dgm:spPr/>
      <dgm:t>
        <a:bodyPr/>
        <a:lstStyle/>
        <a:p>
          <a:endParaRPr lang="en-US"/>
        </a:p>
      </dgm:t>
    </dgm:pt>
    <dgm:pt modelId="{81C847B7-C0D0-D247-9AB7-6A5A09BDBE41}" type="pres">
      <dgm:prSet presAssocID="{787995DF-4B68-49FE-8885-889DD5B7F925}" presName="vert0" presStyleCnt="0">
        <dgm:presLayoutVars>
          <dgm:dir/>
          <dgm:animOne val="branch"/>
          <dgm:animLvl val="lvl"/>
        </dgm:presLayoutVars>
      </dgm:prSet>
      <dgm:spPr/>
    </dgm:pt>
    <dgm:pt modelId="{514DB00D-40C1-AA41-A0C7-44363E9299B2}" type="pres">
      <dgm:prSet presAssocID="{CF5781D4-57D4-4CC7-969A-ABA5D4CAA37A}" presName="thickLine" presStyleLbl="alignNode1" presStyleIdx="0" presStyleCnt="6"/>
      <dgm:spPr/>
    </dgm:pt>
    <dgm:pt modelId="{8D4F088A-397C-9E42-A9B4-38218C19A4D5}" type="pres">
      <dgm:prSet presAssocID="{CF5781D4-57D4-4CC7-969A-ABA5D4CAA37A}" presName="horz1" presStyleCnt="0"/>
      <dgm:spPr/>
    </dgm:pt>
    <dgm:pt modelId="{403F881C-9286-554A-84EA-67BD770190A0}" type="pres">
      <dgm:prSet presAssocID="{CF5781D4-57D4-4CC7-969A-ABA5D4CAA37A}" presName="tx1" presStyleLbl="revTx" presStyleIdx="0" presStyleCnt="6"/>
      <dgm:spPr/>
    </dgm:pt>
    <dgm:pt modelId="{F586A7AF-7A55-B444-A3E6-7C56662816F2}" type="pres">
      <dgm:prSet presAssocID="{CF5781D4-57D4-4CC7-969A-ABA5D4CAA37A}" presName="vert1" presStyleCnt="0"/>
      <dgm:spPr/>
    </dgm:pt>
    <dgm:pt modelId="{CE66D6C9-3104-BD4C-874D-A9D984FA69F0}" type="pres">
      <dgm:prSet presAssocID="{E79723A8-D892-497D-A64A-89C1384A06A0}" presName="thickLine" presStyleLbl="alignNode1" presStyleIdx="1" presStyleCnt="6"/>
      <dgm:spPr/>
    </dgm:pt>
    <dgm:pt modelId="{D7AF29D6-8C2D-C64A-BA09-5DDA8B1D156F}" type="pres">
      <dgm:prSet presAssocID="{E79723A8-D892-497D-A64A-89C1384A06A0}" presName="horz1" presStyleCnt="0"/>
      <dgm:spPr/>
    </dgm:pt>
    <dgm:pt modelId="{9EE41CC5-4986-F64E-8233-ABBDEE74E116}" type="pres">
      <dgm:prSet presAssocID="{E79723A8-D892-497D-A64A-89C1384A06A0}" presName="tx1" presStyleLbl="revTx" presStyleIdx="1" presStyleCnt="6"/>
      <dgm:spPr/>
    </dgm:pt>
    <dgm:pt modelId="{089301CA-8F21-0842-9D02-0E9EB3382023}" type="pres">
      <dgm:prSet presAssocID="{E79723A8-D892-497D-A64A-89C1384A06A0}" presName="vert1" presStyleCnt="0"/>
      <dgm:spPr/>
    </dgm:pt>
    <dgm:pt modelId="{4E3E5A49-B852-C84C-8C72-3D753162E7AF}" type="pres">
      <dgm:prSet presAssocID="{1931F4A7-7361-4E6B-B147-E662C3F6D14C}" presName="thickLine" presStyleLbl="alignNode1" presStyleIdx="2" presStyleCnt="6"/>
      <dgm:spPr/>
    </dgm:pt>
    <dgm:pt modelId="{5F8B52FC-94CE-FA41-A255-8B342EB0EC0F}" type="pres">
      <dgm:prSet presAssocID="{1931F4A7-7361-4E6B-B147-E662C3F6D14C}" presName="horz1" presStyleCnt="0"/>
      <dgm:spPr/>
    </dgm:pt>
    <dgm:pt modelId="{A5621DFD-0C05-5E4C-B450-5BBFC6A03A7E}" type="pres">
      <dgm:prSet presAssocID="{1931F4A7-7361-4E6B-B147-E662C3F6D14C}" presName="tx1" presStyleLbl="revTx" presStyleIdx="2" presStyleCnt="6"/>
      <dgm:spPr/>
    </dgm:pt>
    <dgm:pt modelId="{9BBA3DE8-FE14-474F-8441-C64D2FBDDDE6}" type="pres">
      <dgm:prSet presAssocID="{1931F4A7-7361-4E6B-B147-E662C3F6D14C}" presName="vert1" presStyleCnt="0"/>
      <dgm:spPr/>
    </dgm:pt>
    <dgm:pt modelId="{E94BEEA6-A672-7945-8BBC-C6B0A971E9E2}" type="pres">
      <dgm:prSet presAssocID="{C24125B2-10EF-4CFA-9530-31C624976E31}" presName="thickLine" presStyleLbl="alignNode1" presStyleIdx="3" presStyleCnt="6"/>
      <dgm:spPr/>
    </dgm:pt>
    <dgm:pt modelId="{61473250-FACE-4A49-8CF7-59B7ADB5575D}" type="pres">
      <dgm:prSet presAssocID="{C24125B2-10EF-4CFA-9530-31C624976E31}" presName="horz1" presStyleCnt="0"/>
      <dgm:spPr/>
    </dgm:pt>
    <dgm:pt modelId="{2C4CF46D-F585-054F-9583-435BC5CE257E}" type="pres">
      <dgm:prSet presAssocID="{C24125B2-10EF-4CFA-9530-31C624976E31}" presName="tx1" presStyleLbl="revTx" presStyleIdx="3" presStyleCnt="6"/>
      <dgm:spPr/>
    </dgm:pt>
    <dgm:pt modelId="{4D1F08B4-C7F2-BF4E-B639-DF521DC7BC2C}" type="pres">
      <dgm:prSet presAssocID="{C24125B2-10EF-4CFA-9530-31C624976E31}" presName="vert1" presStyleCnt="0"/>
      <dgm:spPr/>
    </dgm:pt>
    <dgm:pt modelId="{67398516-788B-344A-9CC4-DF28CA21B03B}" type="pres">
      <dgm:prSet presAssocID="{12ACD7E8-E9B8-4B5C-9F6F-EE13369D70FA}" presName="thickLine" presStyleLbl="alignNode1" presStyleIdx="4" presStyleCnt="6"/>
      <dgm:spPr/>
    </dgm:pt>
    <dgm:pt modelId="{F607B72D-EA1F-DF45-9D86-3AC0730DAED5}" type="pres">
      <dgm:prSet presAssocID="{12ACD7E8-E9B8-4B5C-9F6F-EE13369D70FA}" presName="horz1" presStyleCnt="0"/>
      <dgm:spPr/>
    </dgm:pt>
    <dgm:pt modelId="{6B7AAA56-A541-6F4B-8E0F-35EA853D6CB9}" type="pres">
      <dgm:prSet presAssocID="{12ACD7E8-E9B8-4B5C-9F6F-EE13369D70FA}" presName="tx1" presStyleLbl="revTx" presStyleIdx="4" presStyleCnt="6"/>
      <dgm:spPr/>
    </dgm:pt>
    <dgm:pt modelId="{9A0386E7-34C7-6346-A585-4CBF04F3B1E9}" type="pres">
      <dgm:prSet presAssocID="{12ACD7E8-E9B8-4B5C-9F6F-EE13369D70FA}" presName="vert1" presStyleCnt="0"/>
      <dgm:spPr/>
    </dgm:pt>
    <dgm:pt modelId="{EE0B2EE3-E9B4-E741-B35F-178778C492E0}" type="pres">
      <dgm:prSet presAssocID="{9D0928C8-6195-45E7-B85B-B46DD63D6380}" presName="thickLine" presStyleLbl="alignNode1" presStyleIdx="5" presStyleCnt="6"/>
      <dgm:spPr/>
    </dgm:pt>
    <dgm:pt modelId="{68EA0AB1-D649-4C46-9797-D23B82CF68FB}" type="pres">
      <dgm:prSet presAssocID="{9D0928C8-6195-45E7-B85B-B46DD63D6380}" presName="horz1" presStyleCnt="0"/>
      <dgm:spPr/>
    </dgm:pt>
    <dgm:pt modelId="{1E2DB6E6-F782-D34D-A5B6-451F16E9C42C}" type="pres">
      <dgm:prSet presAssocID="{9D0928C8-6195-45E7-B85B-B46DD63D6380}" presName="tx1" presStyleLbl="revTx" presStyleIdx="5" presStyleCnt="6"/>
      <dgm:spPr/>
    </dgm:pt>
    <dgm:pt modelId="{E60D3A06-C7AD-3F46-88CE-2E9E7AD3E642}" type="pres">
      <dgm:prSet presAssocID="{9D0928C8-6195-45E7-B85B-B46DD63D6380}" presName="vert1" presStyleCnt="0"/>
      <dgm:spPr/>
    </dgm:pt>
  </dgm:ptLst>
  <dgm:cxnLst>
    <dgm:cxn modelId="{7F6BCF10-823A-A44A-AF0C-321F781C8E23}" type="presOf" srcId="{E79723A8-D892-497D-A64A-89C1384A06A0}" destId="{9EE41CC5-4986-F64E-8233-ABBDEE74E116}" srcOrd="0" destOrd="0" presId="urn:microsoft.com/office/officeart/2008/layout/LinedList"/>
    <dgm:cxn modelId="{BAB93325-2A95-4B4B-A6AA-FADC463BD082}" type="presOf" srcId="{1931F4A7-7361-4E6B-B147-E662C3F6D14C}" destId="{A5621DFD-0C05-5E4C-B450-5BBFC6A03A7E}" srcOrd="0" destOrd="0" presId="urn:microsoft.com/office/officeart/2008/layout/LinedList"/>
    <dgm:cxn modelId="{D7E2C86F-B1C4-2444-A2E2-300A2558B1EF}" type="presOf" srcId="{C24125B2-10EF-4CFA-9530-31C624976E31}" destId="{2C4CF46D-F585-054F-9583-435BC5CE257E}" srcOrd="0" destOrd="0" presId="urn:microsoft.com/office/officeart/2008/layout/LinedList"/>
    <dgm:cxn modelId="{9D589275-2ACC-45AC-9AC2-4779493FDD15}" srcId="{787995DF-4B68-49FE-8885-889DD5B7F925}" destId="{CF5781D4-57D4-4CC7-969A-ABA5D4CAA37A}" srcOrd="0" destOrd="0" parTransId="{B720FF5D-CBC3-4825-A3DE-263B2DD5643E}" sibTransId="{5194FDE3-E515-466F-A943-EF16E6FC44DD}"/>
    <dgm:cxn modelId="{FAB1677A-481A-4173-AE8F-3AEEB1026041}" srcId="{787995DF-4B68-49FE-8885-889DD5B7F925}" destId="{C24125B2-10EF-4CFA-9530-31C624976E31}" srcOrd="3" destOrd="0" parTransId="{A8D65CE4-A618-4E9E-8024-B1CD24F98349}" sibTransId="{5762CF08-8450-48FC-B045-686E1A992F4C}"/>
    <dgm:cxn modelId="{85C3298C-C87E-5945-86CC-A7EB86145B55}" type="presOf" srcId="{9D0928C8-6195-45E7-B85B-B46DD63D6380}" destId="{1E2DB6E6-F782-D34D-A5B6-451F16E9C42C}" srcOrd="0" destOrd="0" presId="urn:microsoft.com/office/officeart/2008/layout/LinedList"/>
    <dgm:cxn modelId="{3F296998-8DD2-4C6C-AA90-ACD018560EA7}" srcId="{787995DF-4B68-49FE-8885-889DD5B7F925}" destId="{E79723A8-D892-497D-A64A-89C1384A06A0}" srcOrd="1" destOrd="0" parTransId="{A8688269-21C8-48E2-813E-3C48822D2E4D}" sibTransId="{BE457A1F-9DA2-406B-9924-85A7D00CF781}"/>
    <dgm:cxn modelId="{DF2CDEB3-3D25-444E-86B1-4A0BE2BC55E1}" srcId="{787995DF-4B68-49FE-8885-889DD5B7F925}" destId="{1931F4A7-7361-4E6B-B147-E662C3F6D14C}" srcOrd="2" destOrd="0" parTransId="{A94D9F8B-32A9-4C59-8F7A-F0BC1B6AEF21}" sibTransId="{1E7C5623-7374-473B-9F28-5D4956BBAA6D}"/>
    <dgm:cxn modelId="{EC8A11B7-5852-45DF-95C0-2483280C0CB2}" srcId="{787995DF-4B68-49FE-8885-889DD5B7F925}" destId="{9D0928C8-6195-45E7-B85B-B46DD63D6380}" srcOrd="5" destOrd="0" parTransId="{8BFD2374-1F24-4E55-830F-47256106EFED}" sibTransId="{6E6B6E00-C9DB-4CC4-8F2F-F748ED47B362}"/>
    <dgm:cxn modelId="{1C1FB3BF-AFC3-3A40-A427-3E307BD52CEA}" type="presOf" srcId="{CF5781D4-57D4-4CC7-969A-ABA5D4CAA37A}" destId="{403F881C-9286-554A-84EA-67BD770190A0}" srcOrd="0" destOrd="0" presId="urn:microsoft.com/office/officeart/2008/layout/LinedList"/>
    <dgm:cxn modelId="{33ED4CD0-FCFC-4541-B947-BC125692BDCC}" type="presOf" srcId="{12ACD7E8-E9B8-4B5C-9F6F-EE13369D70FA}" destId="{6B7AAA56-A541-6F4B-8E0F-35EA853D6CB9}" srcOrd="0" destOrd="0" presId="urn:microsoft.com/office/officeart/2008/layout/LinedList"/>
    <dgm:cxn modelId="{7516FBD1-A4C0-45DD-A168-9DFAAFDDFB5D}" srcId="{787995DF-4B68-49FE-8885-889DD5B7F925}" destId="{12ACD7E8-E9B8-4B5C-9F6F-EE13369D70FA}" srcOrd="4" destOrd="0" parTransId="{6298BB8E-00C6-4475-94CA-5B6EA39E273B}" sibTransId="{4452094F-67D3-4705-87CA-74CF62506BA6}"/>
    <dgm:cxn modelId="{ECF015D3-FC38-4744-84A9-503F4633B6F3}" type="presOf" srcId="{787995DF-4B68-49FE-8885-889DD5B7F925}" destId="{81C847B7-C0D0-D247-9AB7-6A5A09BDBE41}" srcOrd="0" destOrd="0" presId="urn:microsoft.com/office/officeart/2008/layout/LinedList"/>
    <dgm:cxn modelId="{F4C2FF00-9DC5-E241-8A04-8E9A3B2E22D5}" type="presParOf" srcId="{81C847B7-C0D0-D247-9AB7-6A5A09BDBE41}" destId="{514DB00D-40C1-AA41-A0C7-44363E9299B2}" srcOrd="0" destOrd="0" presId="urn:microsoft.com/office/officeart/2008/layout/LinedList"/>
    <dgm:cxn modelId="{54C0DA64-A95E-7849-B2CF-CA03899A19DF}" type="presParOf" srcId="{81C847B7-C0D0-D247-9AB7-6A5A09BDBE41}" destId="{8D4F088A-397C-9E42-A9B4-38218C19A4D5}" srcOrd="1" destOrd="0" presId="urn:microsoft.com/office/officeart/2008/layout/LinedList"/>
    <dgm:cxn modelId="{F041BB79-7389-A54B-BDF6-5DD0A0E68EEC}" type="presParOf" srcId="{8D4F088A-397C-9E42-A9B4-38218C19A4D5}" destId="{403F881C-9286-554A-84EA-67BD770190A0}" srcOrd="0" destOrd="0" presId="urn:microsoft.com/office/officeart/2008/layout/LinedList"/>
    <dgm:cxn modelId="{C7C710A0-712D-4245-9152-A9B5B6F1A92A}" type="presParOf" srcId="{8D4F088A-397C-9E42-A9B4-38218C19A4D5}" destId="{F586A7AF-7A55-B444-A3E6-7C56662816F2}" srcOrd="1" destOrd="0" presId="urn:microsoft.com/office/officeart/2008/layout/LinedList"/>
    <dgm:cxn modelId="{7D06C6C7-7AC5-4440-84E5-9B687C8663C2}" type="presParOf" srcId="{81C847B7-C0D0-D247-9AB7-6A5A09BDBE41}" destId="{CE66D6C9-3104-BD4C-874D-A9D984FA69F0}" srcOrd="2" destOrd="0" presId="urn:microsoft.com/office/officeart/2008/layout/LinedList"/>
    <dgm:cxn modelId="{893F5018-F939-0243-B65C-EDEC162141C1}" type="presParOf" srcId="{81C847B7-C0D0-D247-9AB7-6A5A09BDBE41}" destId="{D7AF29D6-8C2D-C64A-BA09-5DDA8B1D156F}" srcOrd="3" destOrd="0" presId="urn:microsoft.com/office/officeart/2008/layout/LinedList"/>
    <dgm:cxn modelId="{C43E3CB0-A0AA-A142-A2F6-D3A63855B773}" type="presParOf" srcId="{D7AF29D6-8C2D-C64A-BA09-5DDA8B1D156F}" destId="{9EE41CC5-4986-F64E-8233-ABBDEE74E116}" srcOrd="0" destOrd="0" presId="urn:microsoft.com/office/officeart/2008/layout/LinedList"/>
    <dgm:cxn modelId="{495447AB-77D3-AE46-815E-540B7952ABDC}" type="presParOf" srcId="{D7AF29D6-8C2D-C64A-BA09-5DDA8B1D156F}" destId="{089301CA-8F21-0842-9D02-0E9EB3382023}" srcOrd="1" destOrd="0" presId="urn:microsoft.com/office/officeart/2008/layout/LinedList"/>
    <dgm:cxn modelId="{76E090A6-1106-DD48-82E0-544A719A8550}" type="presParOf" srcId="{81C847B7-C0D0-D247-9AB7-6A5A09BDBE41}" destId="{4E3E5A49-B852-C84C-8C72-3D753162E7AF}" srcOrd="4" destOrd="0" presId="urn:microsoft.com/office/officeart/2008/layout/LinedList"/>
    <dgm:cxn modelId="{F34E9BA1-0F99-E649-AEE5-4FFE570ED696}" type="presParOf" srcId="{81C847B7-C0D0-D247-9AB7-6A5A09BDBE41}" destId="{5F8B52FC-94CE-FA41-A255-8B342EB0EC0F}" srcOrd="5" destOrd="0" presId="urn:microsoft.com/office/officeart/2008/layout/LinedList"/>
    <dgm:cxn modelId="{26D59325-AA26-754A-B30F-AA0B722F0C32}" type="presParOf" srcId="{5F8B52FC-94CE-FA41-A255-8B342EB0EC0F}" destId="{A5621DFD-0C05-5E4C-B450-5BBFC6A03A7E}" srcOrd="0" destOrd="0" presId="urn:microsoft.com/office/officeart/2008/layout/LinedList"/>
    <dgm:cxn modelId="{D37CD574-2728-FA41-B09D-17D0ADD04E2D}" type="presParOf" srcId="{5F8B52FC-94CE-FA41-A255-8B342EB0EC0F}" destId="{9BBA3DE8-FE14-474F-8441-C64D2FBDDDE6}" srcOrd="1" destOrd="0" presId="urn:microsoft.com/office/officeart/2008/layout/LinedList"/>
    <dgm:cxn modelId="{26363AC1-9427-2C41-B641-18282F6FC140}" type="presParOf" srcId="{81C847B7-C0D0-D247-9AB7-6A5A09BDBE41}" destId="{E94BEEA6-A672-7945-8BBC-C6B0A971E9E2}" srcOrd="6" destOrd="0" presId="urn:microsoft.com/office/officeart/2008/layout/LinedList"/>
    <dgm:cxn modelId="{5F6BCB38-AC6D-2E4B-A2AF-253169E4048A}" type="presParOf" srcId="{81C847B7-C0D0-D247-9AB7-6A5A09BDBE41}" destId="{61473250-FACE-4A49-8CF7-59B7ADB5575D}" srcOrd="7" destOrd="0" presId="urn:microsoft.com/office/officeart/2008/layout/LinedList"/>
    <dgm:cxn modelId="{0409C9E0-CA15-BC47-9BD1-BE8379B44423}" type="presParOf" srcId="{61473250-FACE-4A49-8CF7-59B7ADB5575D}" destId="{2C4CF46D-F585-054F-9583-435BC5CE257E}" srcOrd="0" destOrd="0" presId="urn:microsoft.com/office/officeart/2008/layout/LinedList"/>
    <dgm:cxn modelId="{7A88E272-DEBC-7948-8170-19861176CD59}" type="presParOf" srcId="{61473250-FACE-4A49-8CF7-59B7ADB5575D}" destId="{4D1F08B4-C7F2-BF4E-B639-DF521DC7BC2C}" srcOrd="1" destOrd="0" presId="urn:microsoft.com/office/officeart/2008/layout/LinedList"/>
    <dgm:cxn modelId="{37759A7B-3C72-8848-99F9-D02213973AF5}" type="presParOf" srcId="{81C847B7-C0D0-D247-9AB7-6A5A09BDBE41}" destId="{67398516-788B-344A-9CC4-DF28CA21B03B}" srcOrd="8" destOrd="0" presId="urn:microsoft.com/office/officeart/2008/layout/LinedList"/>
    <dgm:cxn modelId="{BA915F13-78D7-474B-BFA0-0EB00B57C58F}" type="presParOf" srcId="{81C847B7-C0D0-D247-9AB7-6A5A09BDBE41}" destId="{F607B72D-EA1F-DF45-9D86-3AC0730DAED5}" srcOrd="9" destOrd="0" presId="urn:microsoft.com/office/officeart/2008/layout/LinedList"/>
    <dgm:cxn modelId="{0C5A537D-8519-F944-9B3B-8B83BC172C70}" type="presParOf" srcId="{F607B72D-EA1F-DF45-9D86-3AC0730DAED5}" destId="{6B7AAA56-A541-6F4B-8E0F-35EA853D6CB9}" srcOrd="0" destOrd="0" presId="urn:microsoft.com/office/officeart/2008/layout/LinedList"/>
    <dgm:cxn modelId="{9AAD0C56-444A-7047-9A07-20B47D118BBC}" type="presParOf" srcId="{F607B72D-EA1F-DF45-9D86-3AC0730DAED5}" destId="{9A0386E7-34C7-6346-A585-4CBF04F3B1E9}" srcOrd="1" destOrd="0" presId="urn:microsoft.com/office/officeart/2008/layout/LinedList"/>
    <dgm:cxn modelId="{0E280864-4EB1-1F40-A595-8B1BC90AAF14}" type="presParOf" srcId="{81C847B7-C0D0-D247-9AB7-6A5A09BDBE41}" destId="{EE0B2EE3-E9B4-E741-B35F-178778C492E0}" srcOrd="10" destOrd="0" presId="urn:microsoft.com/office/officeart/2008/layout/LinedList"/>
    <dgm:cxn modelId="{AADB2439-2C63-5B4D-AD5D-45A94CD130E2}" type="presParOf" srcId="{81C847B7-C0D0-D247-9AB7-6A5A09BDBE41}" destId="{68EA0AB1-D649-4C46-9797-D23B82CF68FB}" srcOrd="11" destOrd="0" presId="urn:microsoft.com/office/officeart/2008/layout/LinedList"/>
    <dgm:cxn modelId="{B4DCD26B-4540-2A43-8BC4-5FF4B4043300}" type="presParOf" srcId="{68EA0AB1-D649-4C46-9797-D23B82CF68FB}" destId="{1E2DB6E6-F782-D34D-A5B6-451F16E9C42C}" srcOrd="0" destOrd="0" presId="urn:microsoft.com/office/officeart/2008/layout/LinedList"/>
    <dgm:cxn modelId="{BFA4354F-939F-D844-98D3-8135A3F343E2}" type="presParOf" srcId="{68EA0AB1-D649-4C46-9797-D23B82CF68FB}" destId="{E60D3A06-C7AD-3F46-88CE-2E9E7AD3E64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7C8573-D001-45EC-8308-1A2E80646B60}"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9E36C018-388E-4901-B2DF-4F74A3AD4351}">
      <dgm:prSet/>
      <dgm:spPr/>
      <dgm:t>
        <a:bodyPr/>
        <a:lstStyle/>
        <a:p>
          <a:r>
            <a:rPr lang="en-US" dirty="0"/>
            <a:t>‘There is nothing so practical as a good theory’</a:t>
          </a:r>
        </a:p>
      </dgm:t>
    </dgm:pt>
    <dgm:pt modelId="{E9A188BA-7CD5-4B4F-BFC7-509419C18E4F}" type="parTrans" cxnId="{D0F99FE3-E82E-42FF-9F06-571C2F377BBE}">
      <dgm:prSet/>
      <dgm:spPr/>
      <dgm:t>
        <a:bodyPr/>
        <a:lstStyle/>
        <a:p>
          <a:endParaRPr lang="en-US"/>
        </a:p>
      </dgm:t>
    </dgm:pt>
    <dgm:pt modelId="{04AE42B3-1DF9-4B2D-9A32-BE926EB0F246}" type="sibTrans" cxnId="{D0F99FE3-E82E-42FF-9F06-571C2F377BBE}">
      <dgm:prSet/>
      <dgm:spPr/>
      <dgm:t>
        <a:bodyPr/>
        <a:lstStyle/>
        <a:p>
          <a:endParaRPr lang="en-US"/>
        </a:p>
      </dgm:t>
    </dgm:pt>
    <dgm:pt modelId="{63BD3447-F44F-460D-8D82-FD1A28E32D97}">
      <dgm:prSet/>
      <dgm:spPr/>
      <dgm:t>
        <a:bodyPr/>
        <a:lstStyle/>
        <a:p>
          <a:r>
            <a:rPr lang="en-US" dirty="0"/>
            <a:t>Mediated learning experience has wide applications, including how history and culture is mediated and how we all learn and develop</a:t>
          </a:r>
        </a:p>
      </dgm:t>
    </dgm:pt>
    <dgm:pt modelId="{172F67AB-125A-4001-BEE9-7CE136638C28}" type="parTrans" cxnId="{32EE4781-AE7D-4E98-A877-C2CC848C0305}">
      <dgm:prSet/>
      <dgm:spPr/>
      <dgm:t>
        <a:bodyPr/>
        <a:lstStyle/>
        <a:p>
          <a:endParaRPr lang="en-US"/>
        </a:p>
      </dgm:t>
    </dgm:pt>
    <dgm:pt modelId="{84134410-16CF-405D-9F56-86B08B37F26E}" type="sibTrans" cxnId="{32EE4781-AE7D-4E98-A877-C2CC848C0305}">
      <dgm:prSet/>
      <dgm:spPr/>
      <dgm:t>
        <a:bodyPr/>
        <a:lstStyle/>
        <a:p>
          <a:endParaRPr lang="en-US"/>
        </a:p>
      </dgm:t>
    </dgm:pt>
    <dgm:pt modelId="{ECCD73E3-E6D4-4E54-B8F3-F1677B6CC28E}">
      <dgm:prSet/>
      <dgm:spPr/>
      <dgm:t>
        <a:bodyPr/>
        <a:lstStyle/>
        <a:p>
          <a:r>
            <a:rPr lang="en-US" dirty="0"/>
            <a:t>MLE distinction between </a:t>
          </a:r>
          <a:r>
            <a:rPr lang="en-US" i="1" dirty="0"/>
            <a:t>cultural difference </a:t>
          </a:r>
          <a:r>
            <a:rPr lang="en-US" dirty="0"/>
            <a:t>and </a:t>
          </a:r>
          <a:r>
            <a:rPr lang="en-US" i="1" dirty="0"/>
            <a:t>cultural deprivation</a:t>
          </a:r>
          <a:endParaRPr lang="en-US" dirty="0"/>
        </a:p>
      </dgm:t>
    </dgm:pt>
    <dgm:pt modelId="{E44199ED-95BB-40CE-B575-69E8E4B12833}" type="parTrans" cxnId="{D10075DE-6E32-489B-BB8D-E7314CE398DB}">
      <dgm:prSet/>
      <dgm:spPr/>
      <dgm:t>
        <a:bodyPr/>
        <a:lstStyle/>
        <a:p>
          <a:endParaRPr lang="en-US"/>
        </a:p>
      </dgm:t>
    </dgm:pt>
    <dgm:pt modelId="{20AEFE99-7895-46E0-AFA8-2707C0D63EE8}" type="sibTrans" cxnId="{D10075DE-6E32-489B-BB8D-E7314CE398DB}">
      <dgm:prSet/>
      <dgm:spPr/>
      <dgm:t>
        <a:bodyPr/>
        <a:lstStyle/>
        <a:p>
          <a:endParaRPr lang="en-US"/>
        </a:p>
      </dgm:t>
    </dgm:pt>
    <dgm:pt modelId="{CA9FCA66-729D-47C8-A01D-34F35C99A00C}">
      <dgm:prSet/>
      <dgm:spPr/>
      <dgm:t>
        <a:bodyPr/>
        <a:lstStyle/>
        <a:p>
          <a:r>
            <a:rPr lang="en-US" dirty="0"/>
            <a:t>As a profession, we are generally deprived of an adequate mediation of our history </a:t>
          </a:r>
        </a:p>
      </dgm:t>
    </dgm:pt>
    <dgm:pt modelId="{E2B7692C-98B0-4D1B-A66D-9CE4B21E1307}" type="parTrans" cxnId="{41D06AF6-E3A6-44BE-8073-E4A40256CFDF}">
      <dgm:prSet/>
      <dgm:spPr/>
      <dgm:t>
        <a:bodyPr/>
        <a:lstStyle/>
        <a:p>
          <a:endParaRPr lang="en-US"/>
        </a:p>
      </dgm:t>
    </dgm:pt>
    <dgm:pt modelId="{20CCFEC6-754E-47B5-A42C-B8442CF7B5D0}" type="sibTrans" cxnId="{41D06AF6-E3A6-44BE-8073-E4A40256CFDF}">
      <dgm:prSet/>
      <dgm:spPr/>
      <dgm:t>
        <a:bodyPr/>
        <a:lstStyle/>
        <a:p>
          <a:endParaRPr lang="en-US"/>
        </a:p>
      </dgm:t>
    </dgm:pt>
    <dgm:pt modelId="{79662A2E-DD55-4370-B22A-31C1C24A34A2}">
      <dgm:prSet/>
      <dgm:spPr/>
      <dgm:t>
        <a:bodyPr/>
        <a:lstStyle/>
        <a:p>
          <a:r>
            <a:rPr lang="en-US" dirty="0"/>
            <a:t>Hence a perpetual sense of questioning our professional role and identity</a:t>
          </a:r>
        </a:p>
      </dgm:t>
    </dgm:pt>
    <dgm:pt modelId="{CB152030-986D-4AB6-968E-69A45B537B04}" type="parTrans" cxnId="{1F5EC054-FFD2-46A9-9582-CD0DA06929C3}">
      <dgm:prSet/>
      <dgm:spPr/>
      <dgm:t>
        <a:bodyPr/>
        <a:lstStyle/>
        <a:p>
          <a:endParaRPr lang="en-US"/>
        </a:p>
      </dgm:t>
    </dgm:pt>
    <dgm:pt modelId="{20857185-8B29-4608-A630-01CA7BCA2D2E}" type="sibTrans" cxnId="{1F5EC054-FFD2-46A9-9582-CD0DA06929C3}">
      <dgm:prSet/>
      <dgm:spPr/>
      <dgm:t>
        <a:bodyPr/>
        <a:lstStyle/>
        <a:p>
          <a:endParaRPr lang="en-US"/>
        </a:p>
      </dgm:t>
    </dgm:pt>
    <dgm:pt modelId="{64EADC82-6625-4764-BE8B-F4955918191F}">
      <dgm:prSet/>
      <dgm:spPr/>
      <dgm:t>
        <a:bodyPr/>
        <a:lstStyle/>
        <a:p>
          <a:r>
            <a:rPr lang="en-US" dirty="0"/>
            <a:t>Celebrating a history of learning ability and dynamic assessment and its contribution to respecting cultural difference and inclusion</a:t>
          </a:r>
        </a:p>
      </dgm:t>
    </dgm:pt>
    <dgm:pt modelId="{8D2ED292-3312-49CE-9F01-A61D275C49EF}" type="parTrans" cxnId="{DC699CF9-BB34-4C3E-A43C-434FFD22E32F}">
      <dgm:prSet/>
      <dgm:spPr/>
      <dgm:t>
        <a:bodyPr/>
        <a:lstStyle/>
        <a:p>
          <a:endParaRPr lang="en-US"/>
        </a:p>
      </dgm:t>
    </dgm:pt>
    <dgm:pt modelId="{524175BB-11AF-4575-8AEC-DA3EE8E95414}" type="sibTrans" cxnId="{DC699CF9-BB34-4C3E-A43C-434FFD22E32F}">
      <dgm:prSet/>
      <dgm:spPr/>
      <dgm:t>
        <a:bodyPr/>
        <a:lstStyle/>
        <a:p>
          <a:endParaRPr lang="en-US"/>
        </a:p>
      </dgm:t>
    </dgm:pt>
    <dgm:pt modelId="{FD9829C5-E4B4-1B48-917C-1655B79DBE3A}" type="pres">
      <dgm:prSet presAssocID="{3F7C8573-D001-45EC-8308-1A2E80646B60}" presName="vert0" presStyleCnt="0">
        <dgm:presLayoutVars>
          <dgm:dir/>
          <dgm:animOne val="branch"/>
          <dgm:animLvl val="lvl"/>
        </dgm:presLayoutVars>
      </dgm:prSet>
      <dgm:spPr/>
    </dgm:pt>
    <dgm:pt modelId="{553E42A1-6D3C-574B-A06C-BAECF1E514CC}" type="pres">
      <dgm:prSet presAssocID="{9E36C018-388E-4901-B2DF-4F74A3AD4351}" presName="thickLine" presStyleLbl="alignNode1" presStyleIdx="0" presStyleCnt="6"/>
      <dgm:spPr/>
    </dgm:pt>
    <dgm:pt modelId="{14767C3C-BA26-8744-A213-99FEC1D86580}" type="pres">
      <dgm:prSet presAssocID="{9E36C018-388E-4901-B2DF-4F74A3AD4351}" presName="horz1" presStyleCnt="0"/>
      <dgm:spPr/>
    </dgm:pt>
    <dgm:pt modelId="{C146C16A-0AAE-6546-AA0F-03CDF8D5678F}" type="pres">
      <dgm:prSet presAssocID="{9E36C018-388E-4901-B2DF-4F74A3AD4351}" presName="tx1" presStyleLbl="revTx" presStyleIdx="0" presStyleCnt="6"/>
      <dgm:spPr/>
    </dgm:pt>
    <dgm:pt modelId="{D31D2818-B250-C148-BFD1-70FFDD6F7180}" type="pres">
      <dgm:prSet presAssocID="{9E36C018-388E-4901-B2DF-4F74A3AD4351}" presName="vert1" presStyleCnt="0"/>
      <dgm:spPr/>
    </dgm:pt>
    <dgm:pt modelId="{14804927-9BF7-124D-B441-B622EB07895A}" type="pres">
      <dgm:prSet presAssocID="{63BD3447-F44F-460D-8D82-FD1A28E32D97}" presName="thickLine" presStyleLbl="alignNode1" presStyleIdx="1" presStyleCnt="6"/>
      <dgm:spPr/>
    </dgm:pt>
    <dgm:pt modelId="{2C04ADF9-0F5D-D240-AA49-F0CD4785D377}" type="pres">
      <dgm:prSet presAssocID="{63BD3447-F44F-460D-8D82-FD1A28E32D97}" presName="horz1" presStyleCnt="0"/>
      <dgm:spPr/>
    </dgm:pt>
    <dgm:pt modelId="{F41C56BA-E84F-914F-BF19-C8C4FE902631}" type="pres">
      <dgm:prSet presAssocID="{63BD3447-F44F-460D-8D82-FD1A28E32D97}" presName="tx1" presStyleLbl="revTx" presStyleIdx="1" presStyleCnt="6"/>
      <dgm:spPr/>
    </dgm:pt>
    <dgm:pt modelId="{B5C26BDC-5506-3D40-B218-70E63208F30C}" type="pres">
      <dgm:prSet presAssocID="{63BD3447-F44F-460D-8D82-FD1A28E32D97}" presName="vert1" presStyleCnt="0"/>
      <dgm:spPr/>
    </dgm:pt>
    <dgm:pt modelId="{929C058A-6997-3A40-A035-110FF4AC3691}" type="pres">
      <dgm:prSet presAssocID="{ECCD73E3-E6D4-4E54-B8F3-F1677B6CC28E}" presName="thickLine" presStyleLbl="alignNode1" presStyleIdx="2" presStyleCnt="6"/>
      <dgm:spPr/>
    </dgm:pt>
    <dgm:pt modelId="{E903EA71-377B-3E41-9D17-D171EE851882}" type="pres">
      <dgm:prSet presAssocID="{ECCD73E3-E6D4-4E54-B8F3-F1677B6CC28E}" presName="horz1" presStyleCnt="0"/>
      <dgm:spPr/>
    </dgm:pt>
    <dgm:pt modelId="{D9412334-7FBF-1541-9D0B-08AD5D4EACCC}" type="pres">
      <dgm:prSet presAssocID="{ECCD73E3-E6D4-4E54-B8F3-F1677B6CC28E}" presName="tx1" presStyleLbl="revTx" presStyleIdx="2" presStyleCnt="6"/>
      <dgm:spPr/>
    </dgm:pt>
    <dgm:pt modelId="{9C5C0869-F021-9144-B1B0-87FFF17D7596}" type="pres">
      <dgm:prSet presAssocID="{ECCD73E3-E6D4-4E54-B8F3-F1677B6CC28E}" presName="vert1" presStyleCnt="0"/>
      <dgm:spPr/>
    </dgm:pt>
    <dgm:pt modelId="{19F47364-9581-B945-A10A-615E47C1CF20}" type="pres">
      <dgm:prSet presAssocID="{CA9FCA66-729D-47C8-A01D-34F35C99A00C}" presName="thickLine" presStyleLbl="alignNode1" presStyleIdx="3" presStyleCnt="6"/>
      <dgm:spPr/>
    </dgm:pt>
    <dgm:pt modelId="{C7C5C8B2-070B-8E4B-9CE5-ED9D76F47121}" type="pres">
      <dgm:prSet presAssocID="{CA9FCA66-729D-47C8-A01D-34F35C99A00C}" presName="horz1" presStyleCnt="0"/>
      <dgm:spPr/>
    </dgm:pt>
    <dgm:pt modelId="{B057FE23-3BA7-094F-A63E-0694B0FFC0CD}" type="pres">
      <dgm:prSet presAssocID="{CA9FCA66-729D-47C8-A01D-34F35C99A00C}" presName="tx1" presStyleLbl="revTx" presStyleIdx="3" presStyleCnt="6"/>
      <dgm:spPr/>
    </dgm:pt>
    <dgm:pt modelId="{5E2A271C-6B88-8042-BCEE-139A9902A443}" type="pres">
      <dgm:prSet presAssocID="{CA9FCA66-729D-47C8-A01D-34F35C99A00C}" presName="vert1" presStyleCnt="0"/>
      <dgm:spPr/>
    </dgm:pt>
    <dgm:pt modelId="{DA345706-E69F-5B42-A6BD-8A2C762C2B67}" type="pres">
      <dgm:prSet presAssocID="{79662A2E-DD55-4370-B22A-31C1C24A34A2}" presName="thickLine" presStyleLbl="alignNode1" presStyleIdx="4" presStyleCnt="6"/>
      <dgm:spPr/>
    </dgm:pt>
    <dgm:pt modelId="{C6681B13-6576-0441-B024-5D97B3866541}" type="pres">
      <dgm:prSet presAssocID="{79662A2E-DD55-4370-B22A-31C1C24A34A2}" presName="horz1" presStyleCnt="0"/>
      <dgm:spPr/>
    </dgm:pt>
    <dgm:pt modelId="{8DE8F498-4DE6-4440-A661-8121E4ED18CF}" type="pres">
      <dgm:prSet presAssocID="{79662A2E-DD55-4370-B22A-31C1C24A34A2}" presName="tx1" presStyleLbl="revTx" presStyleIdx="4" presStyleCnt="6"/>
      <dgm:spPr/>
    </dgm:pt>
    <dgm:pt modelId="{C1FF8AF3-2266-4C45-904D-7141F5FF8217}" type="pres">
      <dgm:prSet presAssocID="{79662A2E-DD55-4370-B22A-31C1C24A34A2}" presName="vert1" presStyleCnt="0"/>
      <dgm:spPr/>
    </dgm:pt>
    <dgm:pt modelId="{17FC0AA5-899C-AB4D-8A03-298931503BDB}" type="pres">
      <dgm:prSet presAssocID="{64EADC82-6625-4764-BE8B-F4955918191F}" presName="thickLine" presStyleLbl="alignNode1" presStyleIdx="5" presStyleCnt="6"/>
      <dgm:spPr/>
    </dgm:pt>
    <dgm:pt modelId="{0A3AB313-A67E-B64B-B55C-C2437F4C0FE4}" type="pres">
      <dgm:prSet presAssocID="{64EADC82-6625-4764-BE8B-F4955918191F}" presName="horz1" presStyleCnt="0"/>
      <dgm:spPr/>
    </dgm:pt>
    <dgm:pt modelId="{1C5D22A4-1B12-3747-8548-526B53192EDF}" type="pres">
      <dgm:prSet presAssocID="{64EADC82-6625-4764-BE8B-F4955918191F}" presName="tx1" presStyleLbl="revTx" presStyleIdx="5" presStyleCnt="6"/>
      <dgm:spPr/>
    </dgm:pt>
    <dgm:pt modelId="{A460671F-FDA8-DC48-9E56-DF07BB501D35}" type="pres">
      <dgm:prSet presAssocID="{64EADC82-6625-4764-BE8B-F4955918191F}" presName="vert1" presStyleCnt="0"/>
      <dgm:spPr/>
    </dgm:pt>
  </dgm:ptLst>
  <dgm:cxnLst>
    <dgm:cxn modelId="{2721B317-EEE0-A840-B8E0-1E4DC5E7B9A3}" type="presOf" srcId="{79662A2E-DD55-4370-B22A-31C1C24A34A2}" destId="{8DE8F498-4DE6-4440-A661-8121E4ED18CF}" srcOrd="0" destOrd="0" presId="urn:microsoft.com/office/officeart/2008/layout/LinedList"/>
    <dgm:cxn modelId="{5475A52B-26DD-534C-87E6-C6FF88FCE8B2}" type="presOf" srcId="{9E36C018-388E-4901-B2DF-4F74A3AD4351}" destId="{C146C16A-0AAE-6546-AA0F-03CDF8D5678F}" srcOrd="0" destOrd="0" presId="urn:microsoft.com/office/officeart/2008/layout/LinedList"/>
    <dgm:cxn modelId="{258B1339-C2AC-D64B-A08A-054B7563CB2C}" type="presOf" srcId="{63BD3447-F44F-460D-8D82-FD1A28E32D97}" destId="{F41C56BA-E84F-914F-BF19-C8C4FE902631}" srcOrd="0" destOrd="0" presId="urn:microsoft.com/office/officeart/2008/layout/LinedList"/>
    <dgm:cxn modelId="{3CCEA53C-6979-2747-969A-8D291DFCBC35}" type="presOf" srcId="{3F7C8573-D001-45EC-8308-1A2E80646B60}" destId="{FD9829C5-E4B4-1B48-917C-1655B79DBE3A}" srcOrd="0" destOrd="0" presId="urn:microsoft.com/office/officeart/2008/layout/LinedList"/>
    <dgm:cxn modelId="{1F5EC054-FFD2-46A9-9582-CD0DA06929C3}" srcId="{3F7C8573-D001-45EC-8308-1A2E80646B60}" destId="{79662A2E-DD55-4370-B22A-31C1C24A34A2}" srcOrd="4" destOrd="0" parTransId="{CB152030-986D-4AB6-968E-69A45B537B04}" sibTransId="{20857185-8B29-4608-A630-01CA7BCA2D2E}"/>
    <dgm:cxn modelId="{32EE4781-AE7D-4E98-A877-C2CC848C0305}" srcId="{3F7C8573-D001-45EC-8308-1A2E80646B60}" destId="{63BD3447-F44F-460D-8D82-FD1A28E32D97}" srcOrd="1" destOrd="0" parTransId="{172F67AB-125A-4001-BEE9-7CE136638C28}" sibTransId="{84134410-16CF-405D-9F56-86B08B37F26E}"/>
    <dgm:cxn modelId="{550B238F-B751-C54F-B8EA-33641BE2357B}" type="presOf" srcId="{ECCD73E3-E6D4-4E54-B8F3-F1677B6CC28E}" destId="{D9412334-7FBF-1541-9D0B-08AD5D4EACCC}" srcOrd="0" destOrd="0" presId="urn:microsoft.com/office/officeart/2008/layout/LinedList"/>
    <dgm:cxn modelId="{87DEFEBD-3041-1040-8B19-3670D407AC58}" type="presOf" srcId="{64EADC82-6625-4764-BE8B-F4955918191F}" destId="{1C5D22A4-1B12-3747-8548-526B53192EDF}" srcOrd="0" destOrd="0" presId="urn:microsoft.com/office/officeart/2008/layout/LinedList"/>
    <dgm:cxn modelId="{39D751CD-7FC5-5341-A86D-A1514B040711}" type="presOf" srcId="{CA9FCA66-729D-47C8-A01D-34F35C99A00C}" destId="{B057FE23-3BA7-094F-A63E-0694B0FFC0CD}" srcOrd="0" destOrd="0" presId="urn:microsoft.com/office/officeart/2008/layout/LinedList"/>
    <dgm:cxn modelId="{D10075DE-6E32-489B-BB8D-E7314CE398DB}" srcId="{3F7C8573-D001-45EC-8308-1A2E80646B60}" destId="{ECCD73E3-E6D4-4E54-B8F3-F1677B6CC28E}" srcOrd="2" destOrd="0" parTransId="{E44199ED-95BB-40CE-B575-69E8E4B12833}" sibTransId="{20AEFE99-7895-46E0-AFA8-2707C0D63EE8}"/>
    <dgm:cxn modelId="{D0F99FE3-E82E-42FF-9F06-571C2F377BBE}" srcId="{3F7C8573-D001-45EC-8308-1A2E80646B60}" destId="{9E36C018-388E-4901-B2DF-4F74A3AD4351}" srcOrd="0" destOrd="0" parTransId="{E9A188BA-7CD5-4B4F-BFC7-509419C18E4F}" sibTransId="{04AE42B3-1DF9-4B2D-9A32-BE926EB0F246}"/>
    <dgm:cxn modelId="{41D06AF6-E3A6-44BE-8073-E4A40256CFDF}" srcId="{3F7C8573-D001-45EC-8308-1A2E80646B60}" destId="{CA9FCA66-729D-47C8-A01D-34F35C99A00C}" srcOrd="3" destOrd="0" parTransId="{E2B7692C-98B0-4D1B-A66D-9CE4B21E1307}" sibTransId="{20CCFEC6-754E-47B5-A42C-B8442CF7B5D0}"/>
    <dgm:cxn modelId="{DC699CF9-BB34-4C3E-A43C-434FFD22E32F}" srcId="{3F7C8573-D001-45EC-8308-1A2E80646B60}" destId="{64EADC82-6625-4764-BE8B-F4955918191F}" srcOrd="5" destOrd="0" parTransId="{8D2ED292-3312-49CE-9F01-A61D275C49EF}" sibTransId="{524175BB-11AF-4575-8AEC-DA3EE8E95414}"/>
    <dgm:cxn modelId="{4395ACD5-2153-1747-88F0-5C8974F5802D}" type="presParOf" srcId="{FD9829C5-E4B4-1B48-917C-1655B79DBE3A}" destId="{553E42A1-6D3C-574B-A06C-BAECF1E514CC}" srcOrd="0" destOrd="0" presId="urn:microsoft.com/office/officeart/2008/layout/LinedList"/>
    <dgm:cxn modelId="{3ED63B19-4FEB-744E-BACC-9D55EDA5EFDE}" type="presParOf" srcId="{FD9829C5-E4B4-1B48-917C-1655B79DBE3A}" destId="{14767C3C-BA26-8744-A213-99FEC1D86580}" srcOrd="1" destOrd="0" presId="urn:microsoft.com/office/officeart/2008/layout/LinedList"/>
    <dgm:cxn modelId="{8FD5E7DC-A3C5-5D4A-B509-71E65FE67E6C}" type="presParOf" srcId="{14767C3C-BA26-8744-A213-99FEC1D86580}" destId="{C146C16A-0AAE-6546-AA0F-03CDF8D5678F}" srcOrd="0" destOrd="0" presId="urn:microsoft.com/office/officeart/2008/layout/LinedList"/>
    <dgm:cxn modelId="{AAEBBBE6-9CEF-AA43-B06D-CC1A320F081A}" type="presParOf" srcId="{14767C3C-BA26-8744-A213-99FEC1D86580}" destId="{D31D2818-B250-C148-BFD1-70FFDD6F7180}" srcOrd="1" destOrd="0" presId="urn:microsoft.com/office/officeart/2008/layout/LinedList"/>
    <dgm:cxn modelId="{6523B374-2AE5-D04A-B2DE-EC9BBA601AF1}" type="presParOf" srcId="{FD9829C5-E4B4-1B48-917C-1655B79DBE3A}" destId="{14804927-9BF7-124D-B441-B622EB07895A}" srcOrd="2" destOrd="0" presId="urn:microsoft.com/office/officeart/2008/layout/LinedList"/>
    <dgm:cxn modelId="{3EC4EAFC-5497-A348-AB16-DD805151605D}" type="presParOf" srcId="{FD9829C5-E4B4-1B48-917C-1655B79DBE3A}" destId="{2C04ADF9-0F5D-D240-AA49-F0CD4785D377}" srcOrd="3" destOrd="0" presId="urn:microsoft.com/office/officeart/2008/layout/LinedList"/>
    <dgm:cxn modelId="{70F8FCD6-DBE0-4140-B30B-9247A03AD53C}" type="presParOf" srcId="{2C04ADF9-0F5D-D240-AA49-F0CD4785D377}" destId="{F41C56BA-E84F-914F-BF19-C8C4FE902631}" srcOrd="0" destOrd="0" presId="urn:microsoft.com/office/officeart/2008/layout/LinedList"/>
    <dgm:cxn modelId="{6AD0414B-FB86-6041-A7FA-E4A73957509F}" type="presParOf" srcId="{2C04ADF9-0F5D-D240-AA49-F0CD4785D377}" destId="{B5C26BDC-5506-3D40-B218-70E63208F30C}" srcOrd="1" destOrd="0" presId="urn:microsoft.com/office/officeart/2008/layout/LinedList"/>
    <dgm:cxn modelId="{50D7B76D-5DBB-674C-B3F5-F85176556A4D}" type="presParOf" srcId="{FD9829C5-E4B4-1B48-917C-1655B79DBE3A}" destId="{929C058A-6997-3A40-A035-110FF4AC3691}" srcOrd="4" destOrd="0" presId="urn:microsoft.com/office/officeart/2008/layout/LinedList"/>
    <dgm:cxn modelId="{B5936FD3-A283-1D40-A497-D1B4FE52D804}" type="presParOf" srcId="{FD9829C5-E4B4-1B48-917C-1655B79DBE3A}" destId="{E903EA71-377B-3E41-9D17-D171EE851882}" srcOrd="5" destOrd="0" presId="urn:microsoft.com/office/officeart/2008/layout/LinedList"/>
    <dgm:cxn modelId="{37E82CF4-A3FF-CA46-B593-BE22416132D4}" type="presParOf" srcId="{E903EA71-377B-3E41-9D17-D171EE851882}" destId="{D9412334-7FBF-1541-9D0B-08AD5D4EACCC}" srcOrd="0" destOrd="0" presId="urn:microsoft.com/office/officeart/2008/layout/LinedList"/>
    <dgm:cxn modelId="{874ED1FB-6465-9E44-AF53-650C704920F2}" type="presParOf" srcId="{E903EA71-377B-3E41-9D17-D171EE851882}" destId="{9C5C0869-F021-9144-B1B0-87FFF17D7596}" srcOrd="1" destOrd="0" presId="urn:microsoft.com/office/officeart/2008/layout/LinedList"/>
    <dgm:cxn modelId="{AE18A720-6DD2-1740-82D2-A3CDD5026E11}" type="presParOf" srcId="{FD9829C5-E4B4-1B48-917C-1655B79DBE3A}" destId="{19F47364-9581-B945-A10A-615E47C1CF20}" srcOrd="6" destOrd="0" presId="urn:microsoft.com/office/officeart/2008/layout/LinedList"/>
    <dgm:cxn modelId="{C0CC629D-1947-354D-B62E-07EFB3154B25}" type="presParOf" srcId="{FD9829C5-E4B4-1B48-917C-1655B79DBE3A}" destId="{C7C5C8B2-070B-8E4B-9CE5-ED9D76F47121}" srcOrd="7" destOrd="0" presId="urn:microsoft.com/office/officeart/2008/layout/LinedList"/>
    <dgm:cxn modelId="{1E97889D-2367-DC42-A24D-C2211CE45CCE}" type="presParOf" srcId="{C7C5C8B2-070B-8E4B-9CE5-ED9D76F47121}" destId="{B057FE23-3BA7-094F-A63E-0694B0FFC0CD}" srcOrd="0" destOrd="0" presId="urn:microsoft.com/office/officeart/2008/layout/LinedList"/>
    <dgm:cxn modelId="{416AE367-8E23-1944-8190-53BE028B3977}" type="presParOf" srcId="{C7C5C8B2-070B-8E4B-9CE5-ED9D76F47121}" destId="{5E2A271C-6B88-8042-BCEE-139A9902A443}" srcOrd="1" destOrd="0" presId="urn:microsoft.com/office/officeart/2008/layout/LinedList"/>
    <dgm:cxn modelId="{9D569438-E334-AF48-805D-9108C9763C26}" type="presParOf" srcId="{FD9829C5-E4B4-1B48-917C-1655B79DBE3A}" destId="{DA345706-E69F-5B42-A6BD-8A2C762C2B67}" srcOrd="8" destOrd="0" presId="urn:microsoft.com/office/officeart/2008/layout/LinedList"/>
    <dgm:cxn modelId="{D4D09863-7607-C740-9ACD-5FEF48E60A5E}" type="presParOf" srcId="{FD9829C5-E4B4-1B48-917C-1655B79DBE3A}" destId="{C6681B13-6576-0441-B024-5D97B3866541}" srcOrd="9" destOrd="0" presId="urn:microsoft.com/office/officeart/2008/layout/LinedList"/>
    <dgm:cxn modelId="{F7E36382-EFCD-3C4D-BA1D-1D0853E0857B}" type="presParOf" srcId="{C6681B13-6576-0441-B024-5D97B3866541}" destId="{8DE8F498-4DE6-4440-A661-8121E4ED18CF}" srcOrd="0" destOrd="0" presId="urn:microsoft.com/office/officeart/2008/layout/LinedList"/>
    <dgm:cxn modelId="{A26AE243-BB84-EA41-A127-2C5811AB7BF2}" type="presParOf" srcId="{C6681B13-6576-0441-B024-5D97B3866541}" destId="{C1FF8AF3-2266-4C45-904D-7141F5FF8217}" srcOrd="1" destOrd="0" presId="urn:microsoft.com/office/officeart/2008/layout/LinedList"/>
    <dgm:cxn modelId="{E9DA79C4-11CD-DF4B-B6F6-7E7360C5E26C}" type="presParOf" srcId="{FD9829C5-E4B4-1B48-917C-1655B79DBE3A}" destId="{17FC0AA5-899C-AB4D-8A03-298931503BDB}" srcOrd="10" destOrd="0" presId="urn:microsoft.com/office/officeart/2008/layout/LinedList"/>
    <dgm:cxn modelId="{7B9CABF4-244D-0845-AABC-FD8FE415F435}" type="presParOf" srcId="{FD9829C5-E4B4-1B48-917C-1655B79DBE3A}" destId="{0A3AB313-A67E-B64B-B55C-C2437F4C0FE4}" srcOrd="11" destOrd="0" presId="urn:microsoft.com/office/officeart/2008/layout/LinedList"/>
    <dgm:cxn modelId="{401C9ED6-C2D7-D940-9A5A-74B69D1AE68E}" type="presParOf" srcId="{0A3AB313-A67E-B64B-B55C-C2437F4C0FE4}" destId="{1C5D22A4-1B12-3747-8548-526B53192EDF}" srcOrd="0" destOrd="0" presId="urn:microsoft.com/office/officeart/2008/layout/LinedList"/>
    <dgm:cxn modelId="{8933D092-C038-334A-B16B-3A2208E658E8}" type="presParOf" srcId="{0A3AB313-A67E-B64B-B55C-C2437F4C0FE4}" destId="{A460671F-FDA8-DC48-9E56-DF07BB501D3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EDCF6B5-80FC-48B4-8C99-D40DF32A8340}" type="doc">
      <dgm:prSet loTypeId="urn:microsoft.com/office/officeart/2016/7/layout/AccentHomeChevronProcess" loCatId="process" qsTypeId="urn:microsoft.com/office/officeart/2005/8/quickstyle/simple1" qsCatId="simple" csTypeId="urn:microsoft.com/office/officeart/2005/8/colors/colorful1" csCatId="colorful"/>
      <dgm:spPr/>
      <dgm:t>
        <a:bodyPr/>
        <a:lstStyle/>
        <a:p>
          <a:endParaRPr lang="en-US"/>
        </a:p>
      </dgm:t>
    </dgm:pt>
    <dgm:pt modelId="{C3BC5574-F132-46F4-9946-CA61BBF4B0A0}">
      <dgm:prSet/>
      <dgm:spPr/>
      <dgm:t>
        <a:bodyPr/>
        <a:lstStyle/>
        <a:p>
          <a:r>
            <a:rPr lang="en-US" dirty="0"/>
            <a:t>1961</a:t>
          </a:r>
        </a:p>
      </dgm:t>
    </dgm:pt>
    <dgm:pt modelId="{AE2BFC22-18CC-4080-AC7A-AC11A6217E18}" type="parTrans" cxnId="{EE86F4E5-B8E0-4832-BD17-B5A6D0BD8FA1}">
      <dgm:prSet/>
      <dgm:spPr/>
      <dgm:t>
        <a:bodyPr/>
        <a:lstStyle/>
        <a:p>
          <a:endParaRPr lang="en-US"/>
        </a:p>
      </dgm:t>
    </dgm:pt>
    <dgm:pt modelId="{DE78DE78-6777-4797-BFB6-C0C6AD162387}" type="sibTrans" cxnId="{EE86F4E5-B8E0-4832-BD17-B5A6D0BD8FA1}">
      <dgm:prSet/>
      <dgm:spPr/>
      <dgm:t>
        <a:bodyPr/>
        <a:lstStyle/>
        <a:p>
          <a:endParaRPr lang="en-US"/>
        </a:p>
      </dgm:t>
    </dgm:pt>
    <dgm:pt modelId="{117F7771-8D23-4FCD-90AB-9BBFEDA739F2}">
      <dgm:prSet/>
      <dgm:spPr/>
      <dgm:t>
        <a:bodyPr/>
        <a:lstStyle/>
        <a:p>
          <a:r>
            <a:rPr lang="en-US" dirty="0"/>
            <a:t>G.W.S. Mackay A study of the prediction of learning ability in the primary school (MA thesis)</a:t>
          </a:r>
        </a:p>
      </dgm:t>
    </dgm:pt>
    <dgm:pt modelId="{30BA3425-9083-4CFE-84BE-25F15CD4AC66}" type="parTrans" cxnId="{3E19CEAA-5789-498C-A297-BF23011C9ABC}">
      <dgm:prSet/>
      <dgm:spPr/>
      <dgm:t>
        <a:bodyPr/>
        <a:lstStyle/>
        <a:p>
          <a:endParaRPr lang="en-US"/>
        </a:p>
      </dgm:t>
    </dgm:pt>
    <dgm:pt modelId="{F370347F-3E73-4394-AA98-D2B053CCC295}" type="sibTrans" cxnId="{3E19CEAA-5789-498C-A297-BF23011C9ABC}">
      <dgm:prSet/>
      <dgm:spPr/>
      <dgm:t>
        <a:bodyPr/>
        <a:lstStyle/>
        <a:p>
          <a:endParaRPr lang="en-US"/>
        </a:p>
      </dgm:t>
    </dgm:pt>
    <dgm:pt modelId="{0D06888E-A2FC-4E33-AF61-28A0F78CD448}">
      <dgm:prSet/>
      <dgm:spPr/>
      <dgm:t>
        <a:bodyPr/>
        <a:lstStyle/>
        <a:p>
          <a:r>
            <a:rPr lang="en-US" dirty="0"/>
            <a:t>1962</a:t>
          </a:r>
        </a:p>
      </dgm:t>
    </dgm:pt>
    <dgm:pt modelId="{2C47CACE-DBDF-4E53-8262-7EB6B0ECD15E}" type="parTrans" cxnId="{1562ED98-4F89-46DB-AB05-48E3DAA6176D}">
      <dgm:prSet/>
      <dgm:spPr/>
      <dgm:t>
        <a:bodyPr/>
        <a:lstStyle/>
        <a:p>
          <a:endParaRPr lang="en-US"/>
        </a:p>
      </dgm:t>
    </dgm:pt>
    <dgm:pt modelId="{7842595F-DF80-4778-838B-3132ED32482F}" type="sibTrans" cxnId="{1562ED98-4F89-46DB-AB05-48E3DAA6176D}">
      <dgm:prSet/>
      <dgm:spPr/>
      <dgm:t>
        <a:bodyPr/>
        <a:lstStyle/>
        <a:p>
          <a:endParaRPr lang="en-US"/>
        </a:p>
      </dgm:t>
    </dgm:pt>
    <dgm:pt modelId="{B3EF328B-175A-40D7-8615-027D6133250B}">
      <dgm:prSet/>
      <dgm:spPr/>
      <dgm:t>
        <a:bodyPr/>
        <a:lstStyle/>
        <a:p>
          <a:r>
            <a:rPr lang="en-US" dirty="0"/>
            <a:t>G.W.S. Mackay &amp; P.E. Vernon The measurement of learning ability (a paper based on the above)</a:t>
          </a:r>
        </a:p>
      </dgm:t>
    </dgm:pt>
    <dgm:pt modelId="{E46D9F05-F31F-493F-B17B-63EF6398A34C}" type="parTrans" cxnId="{37A942F4-573D-45D5-8E85-0A3F8E8E128E}">
      <dgm:prSet/>
      <dgm:spPr/>
      <dgm:t>
        <a:bodyPr/>
        <a:lstStyle/>
        <a:p>
          <a:endParaRPr lang="en-US"/>
        </a:p>
      </dgm:t>
    </dgm:pt>
    <dgm:pt modelId="{DE83FFF4-F45B-423B-8A67-BACC1D412EEA}" type="sibTrans" cxnId="{37A942F4-573D-45D5-8E85-0A3F8E8E128E}">
      <dgm:prSet/>
      <dgm:spPr/>
      <dgm:t>
        <a:bodyPr/>
        <a:lstStyle/>
        <a:p>
          <a:endParaRPr lang="en-US"/>
        </a:p>
      </dgm:t>
    </dgm:pt>
    <dgm:pt modelId="{9988EF7C-9EEB-4B06-B21B-16104A308585}">
      <dgm:prSet/>
      <dgm:spPr/>
      <dgm:t>
        <a:bodyPr/>
        <a:lstStyle/>
        <a:p>
          <a:r>
            <a:rPr lang="en-US" dirty="0"/>
            <a:t>1971</a:t>
          </a:r>
        </a:p>
      </dgm:t>
    </dgm:pt>
    <dgm:pt modelId="{0552059F-4C4D-4887-8EA0-ADAC3E98CB7C}" type="parTrans" cxnId="{8749FB9B-2ED8-4BD3-87BD-44DB3591C82B}">
      <dgm:prSet/>
      <dgm:spPr/>
      <dgm:t>
        <a:bodyPr/>
        <a:lstStyle/>
        <a:p>
          <a:endParaRPr lang="en-US"/>
        </a:p>
      </dgm:t>
    </dgm:pt>
    <dgm:pt modelId="{D4A8E36C-89E0-4E68-8642-A276B2CE5FB1}" type="sibTrans" cxnId="{8749FB9B-2ED8-4BD3-87BD-44DB3591C82B}">
      <dgm:prSet/>
      <dgm:spPr/>
      <dgm:t>
        <a:bodyPr/>
        <a:lstStyle/>
        <a:p>
          <a:endParaRPr lang="en-US"/>
        </a:p>
      </dgm:t>
    </dgm:pt>
    <dgm:pt modelId="{B055023A-2AC6-43AC-A0F2-9A9F39AC4A85}">
      <dgm:prSet/>
      <dgm:spPr/>
      <dgm:t>
        <a:bodyPr/>
        <a:lstStyle/>
        <a:p>
          <a:r>
            <a:rPr lang="en-US" dirty="0"/>
            <a:t>Judith Haynes Educational assessment of immigrant pupils</a:t>
          </a:r>
        </a:p>
      </dgm:t>
    </dgm:pt>
    <dgm:pt modelId="{8AC27FD8-3285-4EA9-8BDB-BB24ABB4337A}" type="parTrans" cxnId="{D4EC845C-C093-4482-9AD2-2C4E16C5C351}">
      <dgm:prSet/>
      <dgm:spPr/>
      <dgm:t>
        <a:bodyPr/>
        <a:lstStyle/>
        <a:p>
          <a:endParaRPr lang="en-US"/>
        </a:p>
      </dgm:t>
    </dgm:pt>
    <dgm:pt modelId="{7D4DC936-7E77-44AF-BB12-77BB4212CA09}" type="sibTrans" cxnId="{D4EC845C-C093-4482-9AD2-2C4E16C5C351}">
      <dgm:prSet/>
      <dgm:spPr/>
      <dgm:t>
        <a:bodyPr/>
        <a:lstStyle/>
        <a:p>
          <a:endParaRPr lang="en-US"/>
        </a:p>
      </dgm:t>
    </dgm:pt>
    <dgm:pt modelId="{EB0402B9-73F5-4DD2-A9EA-98ECD24744AF}">
      <dgm:prSet/>
      <dgm:spPr/>
      <dgm:t>
        <a:bodyPr/>
        <a:lstStyle/>
        <a:p>
          <a:r>
            <a:rPr lang="en-US" dirty="0"/>
            <a:t>1978</a:t>
          </a:r>
        </a:p>
      </dgm:t>
    </dgm:pt>
    <dgm:pt modelId="{F10A9082-6B79-4C7B-BA91-5E489524002C}" type="parTrans" cxnId="{55802402-E300-4D79-B2F8-D5BFA159A27B}">
      <dgm:prSet/>
      <dgm:spPr/>
      <dgm:t>
        <a:bodyPr/>
        <a:lstStyle/>
        <a:p>
          <a:endParaRPr lang="en-US"/>
        </a:p>
      </dgm:t>
    </dgm:pt>
    <dgm:pt modelId="{3BC08CB6-5E82-414A-9BFD-E6AE79D8014E}" type="sibTrans" cxnId="{55802402-E300-4D79-B2F8-D5BFA159A27B}">
      <dgm:prSet/>
      <dgm:spPr/>
      <dgm:t>
        <a:bodyPr/>
        <a:lstStyle/>
        <a:p>
          <a:endParaRPr lang="en-US"/>
        </a:p>
      </dgm:t>
    </dgm:pt>
    <dgm:pt modelId="{5FE54C68-D406-4156-BC84-20DCEEE58148}">
      <dgm:prSet/>
      <dgm:spPr/>
      <dgm:t>
        <a:bodyPr/>
        <a:lstStyle/>
        <a:p>
          <a:r>
            <a:rPr lang="en-US" dirty="0"/>
            <a:t>Seamus Hegarty Manual for the NFER Test of Learning Ability</a:t>
          </a:r>
        </a:p>
      </dgm:t>
    </dgm:pt>
    <dgm:pt modelId="{7AC8195B-5C88-4B36-BD73-0CF4060D34BC}" type="parTrans" cxnId="{10B19495-CBCA-4CCB-B9B1-CC812156983F}">
      <dgm:prSet/>
      <dgm:spPr/>
      <dgm:t>
        <a:bodyPr/>
        <a:lstStyle/>
        <a:p>
          <a:endParaRPr lang="en-US"/>
        </a:p>
      </dgm:t>
    </dgm:pt>
    <dgm:pt modelId="{7EFF84F3-3F91-4D4B-A2A9-3D511FC18F25}" type="sibTrans" cxnId="{10B19495-CBCA-4CCB-B9B1-CC812156983F}">
      <dgm:prSet/>
      <dgm:spPr/>
      <dgm:t>
        <a:bodyPr/>
        <a:lstStyle/>
        <a:p>
          <a:endParaRPr lang="en-US"/>
        </a:p>
      </dgm:t>
    </dgm:pt>
    <dgm:pt modelId="{AAA6578E-201A-4131-BAE2-27DB662015A0}">
      <dgm:prSet/>
      <dgm:spPr/>
      <dgm:t>
        <a:bodyPr/>
        <a:lstStyle/>
        <a:p>
          <a:r>
            <a:rPr lang="en-US" dirty="0"/>
            <a:t>1983</a:t>
          </a:r>
        </a:p>
      </dgm:t>
    </dgm:pt>
    <dgm:pt modelId="{EA561D79-1D7E-41B9-BBBD-6241D69D6EBD}" type="parTrans" cxnId="{F47F7950-2FC5-4048-89A0-7E5235CC6FEC}">
      <dgm:prSet/>
      <dgm:spPr/>
      <dgm:t>
        <a:bodyPr/>
        <a:lstStyle/>
        <a:p>
          <a:endParaRPr lang="en-US"/>
        </a:p>
      </dgm:t>
    </dgm:pt>
    <dgm:pt modelId="{FA3EA4FA-AB65-4545-AAC6-63ADBF532CB3}" type="sibTrans" cxnId="{F47F7950-2FC5-4048-89A0-7E5235CC6FEC}">
      <dgm:prSet/>
      <dgm:spPr/>
      <dgm:t>
        <a:bodyPr/>
        <a:lstStyle/>
        <a:p>
          <a:endParaRPr lang="en-US"/>
        </a:p>
      </dgm:t>
    </dgm:pt>
    <dgm:pt modelId="{1F844DB8-5342-4300-A474-919C5DBB2628}">
      <dgm:prSet/>
      <dgm:spPr/>
      <dgm:t>
        <a:bodyPr/>
        <a:lstStyle/>
        <a:p>
          <a:r>
            <a:rPr lang="en-US" dirty="0"/>
            <a:t>Rajinder Gupta The assessment of the learning efficiency of Asian children</a:t>
          </a:r>
        </a:p>
      </dgm:t>
    </dgm:pt>
    <dgm:pt modelId="{E285B8CC-0B7B-4748-B5CA-F9FE385F915E}" type="parTrans" cxnId="{76628B0A-6DD1-4CDA-8EC2-1844F944DD76}">
      <dgm:prSet/>
      <dgm:spPr/>
      <dgm:t>
        <a:bodyPr/>
        <a:lstStyle/>
        <a:p>
          <a:endParaRPr lang="en-US"/>
        </a:p>
      </dgm:t>
    </dgm:pt>
    <dgm:pt modelId="{B7135FAD-1358-46C3-8F40-6678FE7DA130}" type="sibTrans" cxnId="{76628B0A-6DD1-4CDA-8EC2-1844F944DD76}">
      <dgm:prSet/>
      <dgm:spPr/>
      <dgm:t>
        <a:bodyPr/>
        <a:lstStyle/>
        <a:p>
          <a:endParaRPr lang="en-US"/>
        </a:p>
      </dgm:t>
    </dgm:pt>
    <dgm:pt modelId="{A73D3092-B898-F946-81C1-2F85E033ADA0}" type="pres">
      <dgm:prSet presAssocID="{2EDCF6B5-80FC-48B4-8C99-D40DF32A8340}" presName="Name0" presStyleCnt="0">
        <dgm:presLayoutVars>
          <dgm:animLvl val="lvl"/>
          <dgm:resizeHandles val="exact"/>
        </dgm:presLayoutVars>
      </dgm:prSet>
      <dgm:spPr/>
    </dgm:pt>
    <dgm:pt modelId="{74914F46-CB65-4D4C-A1BB-1147C44E98CB}" type="pres">
      <dgm:prSet presAssocID="{C3BC5574-F132-46F4-9946-CA61BBF4B0A0}" presName="composite" presStyleCnt="0"/>
      <dgm:spPr/>
    </dgm:pt>
    <dgm:pt modelId="{1E71108B-F11E-5C4B-85F7-B9D234BF2F01}" type="pres">
      <dgm:prSet presAssocID="{C3BC5574-F132-46F4-9946-CA61BBF4B0A0}" presName="L" presStyleLbl="solidFgAcc1" presStyleIdx="0" presStyleCnt="5">
        <dgm:presLayoutVars>
          <dgm:chMax val="0"/>
          <dgm:chPref val="0"/>
        </dgm:presLayoutVars>
      </dgm:prSet>
      <dgm:spPr/>
    </dgm:pt>
    <dgm:pt modelId="{DCE5E3B6-5A0D-D747-B0BE-0EA896A38791}" type="pres">
      <dgm:prSet presAssocID="{C3BC5574-F132-46F4-9946-CA61BBF4B0A0}" presName="parTx" presStyleLbl="alignNode1" presStyleIdx="0" presStyleCnt="5">
        <dgm:presLayoutVars>
          <dgm:chMax val="0"/>
          <dgm:chPref val="0"/>
          <dgm:bulletEnabled val="1"/>
        </dgm:presLayoutVars>
      </dgm:prSet>
      <dgm:spPr/>
    </dgm:pt>
    <dgm:pt modelId="{0D29C294-1B9A-9A40-8C66-EFAED51D9F36}" type="pres">
      <dgm:prSet presAssocID="{C3BC5574-F132-46F4-9946-CA61BBF4B0A0}" presName="desTx" presStyleLbl="revTx" presStyleIdx="0" presStyleCnt="5">
        <dgm:presLayoutVars>
          <dgm:chMax val="0"/>
          <dgm:chPref val="0"/>
          <dgm:bulletEnabled val="1"/>
        </dgm:presLayoutVars>
      </dgm:prSet>
      <dgm:spPr/>
    </dgm:pt>
    <dgm:pt modelId="{056CE68C-A84B-9345-928E-DE0B39DB4B9A}" type="pres">
      <dgm:prSet presAssocID="{C3BC5574-F132-46F4-9946-CA61BBF4B0A0}" presName="EmptyPlaceHolder" presStyleCnt="0"/>
      <dgm:spPr/>
    </dgm:pt>
    <dgm:pt modelId="{35D5AAE8-828B-F442-8E64-15B8BF908744}" type="pres">
      <dgm:prSet presAssocID="{DE78DE78-6777-4797-BFB6-C0C6AD162387}" presName="space" presStyleCnt="0"/>
      <dgm:spPr/>
    </dgm:pt>
    <dgm:pt modelId="{B1EB1766-FBE2-E541-9EFF-0598933CD4EC}" type="pres">
      <dgm:prSet presAssocID="{0D06888E-A2FC-4E33-AF61-28A0F78CD448}" presName="composite" presStyleCnt="0"/>
      <dgm:spPr/>
    </dgm:pt>
    <dgm:pt modelId="{4A4381C1-7720-8248-A3D1-4FD2DCECC246}" type="pres">
      <dgm:prSet presAssocID="{0D06888E-A2FC-4E33-AF61-28A0F78CD448}" presName="L" presStyleLbl="solidFgAcc1" presStyleIdx="1" presStyleCnt="5">
        <dgm:presLayoutVars>
          <dgm:chMax val="0"/>
          <dgm:chPref val="0"/>
        </dgm:presLayoutVars>
      </dgm:prSet>
      <dgm:spPr/>
    </dgm:pt>
    <dgm:pt modelId="{B1FAE95D-C042-DD4A-8F07-01402FFBF68D}" type="pres">
      <dgm:prSet presAssocID="{0D06888E-A2FC-4E33-AF61-28A0F78CD448}" presName="parTx" presStyleLbl="alignNode1" presStyleIdx="1" presStyleCnt="5">
        <dgm:presLayoutVars>
          <dgm:chMax val="0"/>
          <dgm:chPref val="0"/>
          <dgm:bulletEnabled val="1"/>
        </dgm:presLayoutVars>
      </dgm:prSet>
      <dgm:spPr/>
    </dgm:pt>
    <dgm:pt modelId="{8C0AB5EF-DA72-B94A-9BA7-0B81ACF81BEF}" type="pres">
      <dgm:prSet presAssocID="{0D06888E-A2FC-4E33-AF61-28A0F78CD448}" presName="desTx" presStyleLbl="revTx" presStyleIdx="1" presStyleCnt="5">
        <dgm:presLayoutVars>
          <dgm:chMax val="0"/>
          <dgm:chPref val="0"/>
          <dgm:bulletEnabled val="1"/>
        </dgm:presLayoutVars>
      </dgm:prSet>
      <dgm:spPr/>
    </dgm:pt>
    <dgm:pt modelId="{D58C04BA-25A5-0E43-8030-63A445F692CD}" type="pres">
      <dgm:prSet presAssocID="{0D06888E-A2FC-4E33-AF61-28A0F78CD448}" presName="EmptyPlaceHolder" presStyleCnt="0"/>
      <dgm:spPr/>
    </dgm:pt>
    <dgm:pt modelId="{29A63E41-6D1E-A640-BB96-65FFE30F5B22}" type="pres">
      <dgm:prSet presAssocID="{7842595F-DF80-4778-838B-3132ED32482F}" presName="space" presStyleCnt="0"/>
      <dgm:spPr/>
    </dgm:pt>
    <dgm:pt modelId="{612D90E0-7692-F446-B0E6-C2A11D565EFF}" type="pres">
      <dgm:prSet presAssocID="{9988EF7C-9EEB-4B06-B21B-16104A308585}" presName="composite" presStyleCnt="0"/>
      <dgm:spPr/>
    </dgm:pt>
    <dgm:pt modelId="{E7B488B4-8ACC-2F48-BB21-181169AA2D78}" type="pres">
      <dgm:prSet presAssocID="{9988EF7C-9EEB-4B06-B21B-16104A308585}" presName="L" presStyleLbl="solidFgAcc1" presStyleIdx="2" presStyleCnt="5">
        <dgm:presLayoutVars>
          <dgm:chMax val="0"/>
          <dgm:chPref val="0"/>
        </dgm:presLayoutVars>
      </dgm:prSet>
      <dgm:spPr/>
    </dgm:pt>
    <dgm:pt modelId="{E14D834C-5932-5B42-AF00-5B2FEAD6C4D5}" type="pres">
      <dgm:prSet presAssocID="{9988EF7C-9EEB-4B06-B21B-16104A308585}" presName="parTx" presStyleLbl="alignNode1" presStyleIdx="2" presStyleCnt="5">
        <dgm:presLayoutVars>
          <dgm:chMax val="0"/>
          <dgm:chPref val="0"/>
          <dgm:bulletEnabled val="1"/>
        </dgm:presLayoutVars>
      </dgm:prSet>
      <dgm:spPr/>
    </dgm:pt>
    <dgm:pt modelId="{CC4FFA8E-FB9E-614D-86BF-EAF2CE7DFCF7}" type="pres">
      <dgm:prSet presAssocID="{9988EF7C-9EEB-4B06-B21B-16104A308585}" presName="desTx" presStyleLbl="revTx" presStyleIdx="2" presStyleCnt="5">
        <dgm:presLayoutVars>
          <dgm:chMax val="0"/>
          <dgm:chPref val="0"/>
          <dgm:bulletEnabled val="1"/>
        </dgm:presLayoutVars>
      </dgm:prSet>
      <dgm:spPr/>
    </dgm:pt>
    <dgm:pt modelId="{56575E1B-001D-9743-858E-993A99C53C2E}" type="pres">
      <dgm:prSet presAssocID="{9988EF7C-9EEB-4B06-B21B-16104A308585}" presName="EmptyPlaceHolder" presStyleCnt="0"/>
      <dgm:spPr/>
    </dgm:pt>
    <dgm:pt modelId="{1182351E-2038-7141-AAD9-5704B216B78A}" type="pres">
      <dgm:prSet presAssocID="{D4A8E36C-89E0-4E68-8642-A276B2CE5FB1}" presName="space" presStyleCnt="0"/>
      <dgm:spPr/>
    </dgm:pt>
    <dgm:pt modelId="{47731F2D-2216-F24D-803D-1290B19F6017}" type="pres">
      <dgm:prSet presAssocID="{EB0402B9-73F5-4DD2-A9EA-98ECD24744AF}" presName="composite" presStyleCnt="0"/>
      <dgm:spPr/>
    </dgm:pt>
    <dgm:pt modelId="{BECA5BE3-47B8-244D-88B0-9C3FD103291D}" type="pres">
      <dgm:prSet presAssocID="{EB0402B9-73F5-4DD2-A9EA-98ECD24744AF}" presName="L" presStyleLbl="solidFgAcc1" presStyleIdx="3" presStyleCnt="5">
        <dgm:presLayoutVars>
          <dgm:chMax val="0"/>
          <dgm:chPref val="0"/>
        </dgm:presLayoutVars>
      </dgm:prSet>
      <dgm:spPr/>
    </dgm:pt>
    <dgm:pt modelId="{95792DF9-05E4-0C49-83FD-AAADA9C02FB5}" type="pres">
      <dgm:prSet presAssocID="{EB0402B9-73F5-4DD2-A9EA-98ECD24744AF}" presName="parTx" presStyleLbl="alignNode1" presStyleIdx="3" presStyleCnt="5">
        <dgm:presLayoutVars>
          <dgm:chMax val="0"/>
          <dgm:chPref val="0"/>
          <dgm:bulletEnabled val="1"/>
        </dgm:presLayoutVars>
      </dgm:prSet>
      <dgm:spPr/>
    </dgm:pt>
    <dgm:pt modelId="{BDB1A1B5-93D5-F443-9791-A2BEA051F3C8}" type="pres">
      <dgm:prSet presAssocID="{EB0402B9-73F5-4DD2-A9EA-98ECD24744AF}" presName="desTx" presStyleLbl="revTx" presStyleIdx="3" presStyleCnt="5">
        <dgm:presLayoutVars>
          <dgm:chMax val="0"/>
          <dgm:chPref val="0"/>
          <dgm:bulletEnabled val="1"/>
        </dgm:presLayoutVars>
      </dgm:prSet>
      <dgm:spPr/>
    </dgm:pt>
    <dgm:pt modelId="{2B823D7C-5476-5A48-A24C-1C8CB51AFA79}" type="pres">
      <dgm:prSet presAssocID="{EB0402B9-73F5-4DD2-A9EA-98ECD24744AF}" presName="EmptyPlaceHolder" presStyleCnt="0"/>
      <dgm:spPr/>
    </dgm:pt>
    <dgm:pt modelId="{58D95BD2-2CB9-724B-93B7-07E82AF23A44}" type="pres">
      <dgm:prSet presAssocID="{3BC08CB6-5E82-414A-9BFD-E6AE79D8014E}" presName="space" presStyleCnt="0"/>
      <dgm:spPr/>
    </dgm:pt>
    <dgm:pt modelId="{808B12DD-1193-1A41-8D86-C36E02FDA7FB}" type="pres">
      <dgm:prSet presAssocID="{AAA6578E-201A-4131-BAE2-27DB662015A0}" presName="composite" presStyleCnt="0"/>
      <dgm:spPr/>
    </dgm:pt>
    <dgm:pt modelId="{6A9FFE13-C437-E744-BB98-1FA06A42C5E5}" type="pres">
      <dgm:prSet presAssocID="{AAA6578E-201A-4131-BAE2-27DB662015A0}" presName="L" presStyleLbl="solidFgAcc1" presStyleIdx="4" presStyleCnt="5">
        <dgm:presLayoutVars>
          <dgm:chMax val="0"/>
          <dgm:chPref val="0"/>
        </dgm:presLayoutVars>
      </dgm:prSet>
      <dgm:spPr/>
    </dgm:pt>
    <dgm:pt modelId="{7F5C35E0-FF99-0643-A55E-3EED5F208866}" type="pres">
      <dgm:prSet presAssocID="{AAA6578E-201A-4131-BAE2-27DB662015A0}" presName="parTx" presStyleLbl="alignNode1" presStyleIdx="4" presStyleCnt="5">
        <dgm:presLayoutVars>
          <dgm:chMax val="0"/>
          <dgm:chPref val="0"/>
          <dgm:bulletEnabled val="1"/>
        </dgm:presLayoutVars>
      </dgm:prSet>
      <dgm:spPr/>
    </dgm:pt>
    <dgm:pt modelId="{A671AC11-106C-C446-BEAA-56F00D20689F}" type="pres">
      <dgm:prSet presAssocID="{AAA6578E-201A-4131-BAE2-27DB662015A0}" presName="desTx" presStyleLbl="revTx" presStyleIdx="4" presStyleCnt="5">
        <dgm:presLayoutVars>
          <dgm:chMax val="0"/>
          <dgm:chPref val="0"/>
          <dgm:bulletEnabled val="1"/>
        </dgm:presLayoutVars>
      </dgm:prSet>
      <dgm:spPr/>
    </dgm:pt>
    <dgm:pt modelId="{B4E0C03E-28E8-5649-89F2-53BE45E64F28}" type="pres">
      <dgm:prSet presAssocID="{AAA6578E-201A-4131-BAE2-27DB662015A0}" presName="EmptyPlaceHolder" presStyleCnt="0"/>
      <dgm:spPr/>
    </dgm:pt>
  </dgm:ptLst>
  <dgm:cxnLst>
    <dgm:cxn modelId="{55802402-E300-4D79-B2F8-D5BFA159A27B}" srcId="{2EDCF6B5-80FC-48B4-8C99-D40DF32A8340}" destId="{EB0402B9-73F5-4DD2-A9EA-98ECD24744AF}" srcOrd="3" destOrd="0" parTransId="{F10A9082-6B79-4C7B-BA91-5E489524002C}" sibTransId="{3BC08CB6-5E82-414A-9BFD-E6AE79D8014E}"/>
    <dgm:cxn modelId="{76628B0A-6DD1-4CDA-8EC2-1844F944DD76}" srcId="{AAA6578E-201A-4131-BAE2-27DB662015A0}" destId="{1F844DB8-5342-4300-A474-919C5DBB2628}" srcOrd="0" destOrd="0" parTransId="{E285B8CC-0B7B-4748-B5CA-F9FE385F915E}" sibTransId="{B7135FAD-1358-46C3-8F40-6678FE7DA130}"/>
    <dgm:cxn modelId="{3E88701C-2E10-4540-A300-A5E163DB88A1}" type="presOf" srcId="{B055023A-2AC6-43AC-A0F2-9A9F39AC4A85}" destId="{CC4FFA8E-FB9E-614D-86BF-EAF2CE7DFCF7}" srcOrd="0" destOrd="0" presId="urn:microsoft.com/office/officeart/2016/7/layout/AccentHomeChevronProcess"/>
    <dgm:cxn modelId="{9F462C27-660A-9643-9902-2E7244C3930D}" type="presOf" srcId="{9988EF7C-9EEB-4B06-B21B-16104A308585}" destId="{E14D834C-5932-5B42-AF00-5B2FEAD6C4D5}" srcOrd="0" destOrd="0" presId="urn:microsoft.com/office/officeart/2016/7/layout/AccentHomeChevronProcess"/>
    <dgm:cxn modelId="{44522D2E-401E-7B4B-BACC-727632C13272}" type="presOf" srcId="{AAA6578E-201A-4131-BAE2-27DB662015A0}" destId="{7F5C35E0-FF99-0643-A55E-3EED5F208866}" srcOrd="0" destOrd="0" presId="urn:microsoft.com/office/officeart/2016/7/layout/AccentHomeChevronProcess"/>
    <dgm:cxn modelId="{08DE5134-9D65-9448-BF9D-08D601CFED76}" type="presOf" srcId="{117F7771-8D23-4FCD-90AB-9BBFEDA739F2}" destId="{0D29C294-1B9A-9A40-8C66-EFAED51D9F36}" srcOrd="0" destOrd="0" presId="urn:microsoft.com/office/officeart/2016/7/layout/AccentHomeChevronProcess"/>
    <dgm:cxn modelId="{0F966A36-4B50-7147-9909-4A91A7300E47}" type="presOf" srcId="{1F844DB8-5342-4300-A474-919C5DBB2628}" destId="{A671AC11-106C-C446-BEAA-56F00D20689F}" srcOrd="0" destOrd="0" presId="urn:microsoft.com/office/officeart/2016/7/layout/AccentHomeChevronProcess"/>
    <dgm:cxn modelId="{9583B63A-81B0-B046-AD72-B98F05C3919D}" type="presOf" srcId="{0D06888E-A2FC-4E33-AF61-28A0F78CD448}" destId="{B1FAE95D-C042-DD4A-8F07-01402FFBF68D}" srcOrd="0" destOrd="0" presId="urn:microsoft.com/office/officeart/2016/7/layout/AccentHomeChevronProcess"/>
    <dgm:cxn modelId="{F47F7950-2FC5-4048-89A0-7E5235CC6FEC}" srcId="{2EDCF6B5-80FC-48B4-8C99-D40DF32A8340}" destId="{AAA6578E-201A-4131-BAE2-27DB662015A0}" srcOrd="4" destOrd="0" parTransId="{EA561D79-1D7E-41B9-BBBD-6241D69D6EBD}" sibTransId="{FA3EA4FA-AB65-4545-AAC6-63ADBF532CB3}"/>
    <dgm:cxn modelId="{3EBBF652-9148-5449-87F8-DAE7C71491A0}" type="presOf" srcId="{C3BC5574-F132-46F4-9946-CA61BBF4B0A0}" destId="{DCE5E3B6-5A0D-D747-B0BE-0EA896A38791}" srcOrd="0" destOrd="0" presId="urn:microsoft.com/office/officeart/2016/7/layout/AccentHomeChevronProcess"/>
    <dgm:cxn modelId="{D4EC845C-C093-4482-9AD2-2C4E16C5C351}" srcId="{9988EF7C-9EEB-4B06-B21B-16104A308585}" destId="{B055023A-2AC6-43AC-A0F2-9A9F39AC4A85}" srcOrd="0" destOrd="0" parTransId="{8AC27FD8-3285-4EA9-8BDB-BB24ABB4337A}" sibTransId="{7D4DC936-7E77-44AF-BB12-77BB4212CA09}"/>
    <dgm:cxn modelId="{FD74C67D-4960-1C45-86B7-F910DC877A57}" type="presOf" srcId="{B3EF328B-175A-40D7-8615-027D6133250B}" destId="{8C0AB5EF-DA72-B94A-9BA7-0B81ACF81BEF}" srcOrd="0" destOrd="0" presId="urn:microsoft.com/office/officeart/2016/7/layout/AccentHomeChevronProcess"/>
    <dgm:cxn modelId="{10B19495-CBCA-4CCB-B9B1-CC812156983F}" srcId="{EB0402B9-73F5-4DD2-A9EA-98ECD24744AF}" destId="{5FE54C68-D406-4156-BC84-20DCEEE58148}" srcOrd="0" destOrd="0" parTransId="{7AC8195B-5C88-4B36-BD73-0CF4060D34BC}" sibTransId="{7EFF84F3-3F91-4D4B-A2A9-3D511FC18F25}"/>
    <dgm:cxn modelId="{1562ED98-4F89-46DB-AB05-48E3DAA6176D}" srcId="{2EDCF6B5-80FC-48B4-8C99-D40DF32A8340}" destId="{0D06888E-A2FC-4E33-AF61-28A0F78CD448}" srcOrd="1" destOrd="0" parTransId="{2C47CACE-DBDF-4E53-8262-7EB6B0ECD15E}" sibTransId="{7842595F-DF80-4778-838B-3132ED32482F}"/>
    <dgm:cxn modelId="{BE48EF9B-5CA5-784B-8BAC-458BB2E566B2}" type="presOf" srcId="{5FE54C68-D406-4156-BC84-20DCEEE58148}" destId="{BDB1A1B5-93D5-F443-9791-A2BEA051F3C8}" srcOrd="0" destOrd="0" presId="urn:microsoft.com/office/officeart/2016/7/layout/AccentHomeChevronProcess"/>
    <dgm:cxn modelId="{8749FB9B-2ED8-4BD3-87BD-44DB3591C82B}" srcId="{2EDCF6B5-80FC-48B4-8C99-D40DF32A8340}" destId="{9988EF7C-9EEB-4B06-B21B-16104A308585}" srcOrd="2" destOrd="0" parTransId="{0552059F-4C4D-4887-8EA0-ADAC3E98CB7C}" sibTransId="{D4A8E36C-89E0-4E68-8642-A276B2CE5FB1}"/>
    <dgm:cxn modelId="{3E19CEAA-5789-498C-A297-BF23011C9ABC}" srcId="{C3BC5574-F132-46F4-9946-CA61BBF4B0A0}" destId="{117F7771-8D23-4FCD-90AB-9BBFEDA739F2}" srcOrd="0" destOrd="0" parTransId="{30BA3425-9083-4CFE-84BE-25F15CD4AC66}" sibTransId="{F370347F-3E73-4394-AA98-D2B053CCC295}"/>
    <dgm:cxn modelId="{C59791DD-2B6F-0948-8916-1192E5529E57}" type="presOf" srcId="{2EDCF6B5-80FC-48B4-8C99-D40DF32A8340}" destId="{A73D3092-B898-F946-81C1-2F85E033ADA0}" srcOrd="0" destOrd="0" presId="urn:microsoft.com/office/officeart/2016/7/layout/AccentHomeChevronProcess"/>
    <dgm:cxn modelId="{EE86F4E5-B8E0-4832-BD17-B5A6D0BD8FA1}" srcId="{2EDCF6B5-80FC-48B4-8C99-D40DF32A8340}" destId="{C3BC5574-F132-46F4-9946-CA61BBF4B0A0}" srcOrd="0" destOrd="0" parTransId="{AE2BFC22-18CC-4080-AC7A-AC11A6217E18}" sibTransId="{DE78DE78-6777-4797-BFB6-C0C6AD162387}"/>
    <dgm:cxn modelId="{37A942F4-573D-45D5-8E85-0A3F8E8E128E}" srcId="{0D06888E-A2FC-4E33-AF61-28A0F78CD448}" destId="{B3EF328B-175A-40D7-8615-027D6133250B}" srcOrd="0" destOrd="0" parTransId="{E46D9F05-F31F-493F-B17B-63EF6398A34C}" sibTransId="{DE83FFF4-F45B-423B-8A67-BACC1D412EEA}"/>
    <dgm:cxn modelId="{0F2D14FE-9DF7-5941-B80E-834A9A20892E}" type="presOf" srcId="{EB0402B9-73F5-4DD2-A9EA-98ECD24744AF}" destId="{95792DF9-05E4-0C49-83FD-AAADA9C02FB5}" srcOrd="0" destOrd="0" presId="urn:microsoft.com/office/officeart/2016/7/layout/AccentHomeChevronProcess"/>
    <dgm:cxn modelId="{41C3B58E-D096-2C4A-A3C2-8280881A1804}" type="presParOf" srcId="{A73D3092-B898-F946-81C1-2F85E033ADA0}" destId="{74914F46-CB65-4D4C-A1BB-1147C44E98CB}" srcOrd="0" destOrd="0" presId="urn:microsoft.com/office/officeart/2016/7/layout/AccentHomeChevronProcess"/>
    <dgm:cxn modelId="{413B06D1-4279-EE4A-87F3-A6D5F6426EFB}" type="presParOf" srcId="{74914F46-CB65-4D4C-A1BB-1147C44E98CB}" destId="{1E71108B-F11E-5C4B-85F7-B9D234BF2F01}" srcOrd="0" destOrd="0" presId="urn:microsoft.com/office/officeart/2016/7/layout/AccentHomeChevronProcess"/>
    <dgm:cxn modelId="{A40FA8EE-9B96-7F4B-9188-F7549A9E8879}" type="presParOf" srcId="{74914F46-CB65-4D4C-A1BB-1147C44E98CB}" destId="{DCE5E3B6-5A0D-D747-B0BE-0EA896A38791}" srcOrd="1" destOrd="0" presId="urn:microsoft.com/office/officeart/2016/7/layout/AccentHomeChevronProcess"/>
    <dgm:cxn modelId="{3138A0F4-5F33-F34B-AE34-C5806D64C721}" type="presParOf" srcId="{74914F46-CB65-4D4C-A1BB-1147C44E98CB}" destId="{0D29C294-1B9A-9A40-8C66-EFAED51D9F36}" srcOrd="2" destOrd="0" presId="urn:microsoft.com/office/officeart/2016/7/layout/AccentHomeChevronProcess"/>
    <dgm:cxn modelId="{400F1CF2-340C-7349-AE2F-6CD509DE2DE1}" type="presParOf" srcId="{74914F46-CB65-4D4C-A1BB-1147C44E98CB}" destId="{056CE68C-A84B-9345-928E-DE0B39DB4B9A}" srcOrd="3" destOrd="0" presId="urn:microsoft.com/office/officeart/2016/7/layout/AccentHomeChevronProcess"/>
    <dgm:cxn modelId="{DCF5192B-8B5B-6B44-AECC-4CAB6F68BB76}" type="presParOf" srcId="{A73D3092-B898-F946-81C1-2F85E033ADA0}" destId="{35D5AAE8-828B-F442-8E64-15B8BF908744}" srcOrd="1" destOrd="0" presId="urn:microsoft.com/office/officeart/2016/7/layout/AccentHomeChevronProcess"/>
    <dgm:cxn modelId="{CC40FC1E-C06C-8F4D-8322-6F3C5B482717}" type="presParOf" srcId="{A73D3092-B898-F946-81C1-2F85E033ADA0}" destId="{B1EB1766-FBE2-E541-9EFF-0598933CD4EC}" srcOrd="2" destOrd="0" presId="urn:microsoft.com/office/officeart/2016/7/layout/AccentHomeChevronProcess"/>
    <dgm:cxn modelId="{8B8962A5-BAA1-784C-94CC-0F9AA08F5106}" type="presParOf" srcId="{B1EB1766-FBE2-E541-9EFF-0598933CD4EC}" destId="{4A4381C1-7720-8248-A3D1-4FD2DCECC246}" srcOrd="0" destOrd="0" presId="urn:microsoft.com/office/officeart/2016/7/layout/AccentHomeChevronProcess"/>
    <dgm:cxn modelId="{50A5BFBC-F85B-5349-96F2-F026451007A1}" type="presParOf" srcId="{B1EB1766-FBE2-E541-9EFF-0598933CD4EC}" destId="{B1FAE95D-C042-DD4A-8F07-01402FFBF68D}" srcOrd="1" destOrd="0" presId="urn:microsoft.com/office/officeart/2016/7/layout/AccentHomeChevronProcess"/>
    <dgm:cxn modelId="{77EB5026-4AD0-304D-94C0-AC273CE3D4E0}" type="presParOf" srcId="{B1EB1766-FBE2-E541-9EFF-0598933CD4EC}" destId="{8C0AB5EF-DA72-B94A-9BA7-0B81ACF81BEF}" srcOrd="2" destOrd="0" presId="urn:microsoft.com/office/officeart/2016/7/layout/AccentHomeChevronProcess"/>
    <dgm:cxn modelId="{6B89EBDA-D6EF-0A45-B558-5D70CCCD2F17}" type="presParOf" srcId="{B1EB1766-FBE2-E541-9EFF-0598933CD4EC}" destId="{D58C04BA-25A5-0E43-8030-63A445F692CD}" srcOrd="3" destOrd="0" presId="urn:microsoft.com/office/officeart/2016/7/layout/AccentHomeChevronProcess"/>
    <dgm:cxn modelId="{F3E1E3CB-7181-474C-883E-F7462BB95ADA}" type="presParOf" srcId="{A73D3092-B898-F946-81C1-2F85E033ADA0}" destId="{29A63E41-6D1E-A640-BB96-65FFE30F5B22}" srcOrd="3" destOrd="0" presId="urn:microsoft.com/office/officeart/2016/7/layout/AccentHomeChevronProcess"/>
    <dgm:cxn modelId="{3E28415D-1FE1-A34A-84E4-5985A53C783B}" type="presParOf" srcId="{A73D3092-B898-F946-81C1-2F85E033ADA0}" destId="{612D90E0-7692-F446-B0E6-C2A11D565EFF}" srcOrd="4" destOrd="0" presId="urn:microsoft.com/office/officeart/2016/7/layout/AccentHomeChevronProcess"/>
    <dgm:cxn modelId="{9C7634FA-7FD0-A440-ADC7-CCAE24F9738D}" type="presParOf" srcId="{612D90E0-7692-F446-B0E6-C2A11D565EFF}" destId="{E7B488B4-8ACC-2F48-BB21-181169AA2D78}" srcOrd="0" destOrd="0" presId="urn:microsoft.com/office/officeart/2016/7/layout/AccentHomeChevronProcess"/>
    <dgm:cxn modelId="{F189448E-23AE-104A-BCBB-4E3BEBEF59F3}" type="presParOf" srcId="{612D90E0-7692-F446-B0E6-C2A11D565EFF}" destId="{E14D834C-5932-5B42-AF00-5B2FEAD6C4D5}" srcOrd="1" destOrd="0" presId="urn:microsoft.com/office/officeart/2016/7/layout/AccentHomeChevronProcess"/>
    <dgm:cxn modelId="{4CFBDDE5-473A-0B47-9DEF-1B6C58B4501D}" type="presParOf" srcId="{612D90E0-7692-F446-B0E6-C2A11D565EFF}" destId="{CC4FFA8E-FB9E-614D-86BF-EAF2CE7DFCF7}" srcOrd="2" destOrd="0" presId="urn:microsoft.com/office/officeart/2016/7/layout/AccentHomeChevronProcess"/>
    <dgm:cxn modelId="{85F4A925-F1A5-A04C-8C6C-295D0CC976E2}" type="presParOf" srcId="{612D90E0-7692-F446-B0E6-C2A11D565EFF}" destId="{56575E1B-001D-9743-858E-993A99C53C2E}" srcOrd="3" destOrd="0" presId="urn:microsoft.com/office/officeart/2016/7/layout/AccentHomeChevronProcess"/>
    <dgm:cxn modelId="{A290A2B9-D065-5444-B2E3-DAE47D61F9F1}" type="presParOf" srcId="{A73D3092-B898-F946-81C1-2F85E033ADA0}" destId="{1182351E-2038-7141-AAD9-5704B216B78A}" srcOrd="5" destOrd="0" presId="urn:microsoft.com/office/officeart/2016/7/layout/AccentHomeChevronProcess"/>
    <dgm:cxn modelId="{299DF6F7-A854-7349-A37D-74133A60D12C}" type="presParOf" srcId="{A73D3092-B898-F946-81C1-2F85E033ADA0}" destId="{47731F2D-2216-F24D-803D-1290B19F6017}" srcOrd="6" destOrd="0" presId="urn:microsoft.com/office/officeart/2016/7/layout/AccentHomeChevronProcess"/>
    <dgm:cxn modelId="{AE26BEE1-79F8-CD40-8A4D-B808A3E430E6}" type="presParOf" srcId="{47731F2D-2216-F24D-803D-1290B19F6017}" destId="{BECA5BE3-47B8-244D-88B0-9C3FD103291D}" srcOrd="0" destOrd="0" presId="urn:microsoft.com/office/officeart/2016/7/layout/AccentHomeChevronProcess"/>
    <dgm:cxn modelId="{9BB9B8DB-245B-D44F-BD54-E1AD189FF8B8}" type="presParOf" srcId="{47731F2D-2216-F24D-803D-1290B19F6017}" destId="{95792DF9-05E4-0C49-83FD-AAADA9C02FB5}" srcOrd="1" destOrd="0" presId="urn:microsoft.com/office/officeart/2016/7/layout/AccentHomeChevronProcess"/>
    <dgm:cxn modelId="{F5EB0E96-231F-1D41-A8A5-607992CA24B2}" type="presParOf" srcId="{47731F2D-2216-F24D-803D-1290B19F6017}" destId="{BDB1A1B5-93D5-F443-9791-A2BEA051F3C8}" srcOrd="2" destOrd="0" presId="urn:microsoft.com/office/officeart/2016/7/layout/AccentHomeChevronProcess"/>
    <dgm:cxn modelId="{76325D93-FC58-1E4C-A056-111E80B5DB50}" type="presParOf" srcId="{47731F2D-2216-F24D-803D-1290B19F6017}" destId="{2B823D7C-5476-5A48-A24C-1C8CB51AFA79}" srcOrd="3" destOrd="0" presId="urn:microsoft.com/office/officeart/2016/7/layout/AccentHomeChevronProcess"/>
    <dgm:cxn modelId="{579D0C79-00B1-E14E-B033-7066894FC484}" type="presParOf" srcId="{A73D3092-B898-F946-81C1-2F85E033ADA0}" destId="{58D95BD2-2CB9-724B-93B7-07E82AF23A44}" srcOrd="7" destOrd="0" presId="urn:microsoft.com/office/officeart/2016/7/layout/AccentHomeChevronProcess"/>
    <dgm:cxn modelId="{40AF76E1-F7CB-024D-AB4D-65E5ACFD4DFC}" type="presParOf" srcId="{A73D3092-B898-F946-81C1-2F85E033ADA0}" destId="{808B12DD-1193-1A41-8D86-C36E02FDA7FB}" srcOrd="8" destOrd="0" presId="urn:microsoft.com/office/officeart/2016/7/layout/AccentHomeChevronProcess"/>
    <dgm:cxn modelId="{EEDE7562-BF29-4E46-99C1-4AF04945BB5F}" type="presParOf" srcId="{808B12DD-1193-1A41-8D86-C36E02FDA7FB}" destId="{6A9FFE13-C437-E744-BB98-1FA06A42C5E5}" srcOrd="0" destOrd="0" presId="urn:microsoft.com/office/officeart/2016/7/layout/AccentHomeChevronProcess"/>
    <dgm:cxn modelId="{F2F4AF4F-2F18-B54E-90A7-31EC74591F22}" type="presParOf" srcId="{808B12DD-1193-1A41-8D86-C36E02FDA7FB}" destId="{7F5C35E0-FF99-0643-A55E-3EED5F208866}" srcOrd="1" destOrd="0" presId="urn:microsoft.com/office/officeart/2016/7/layout/AccentHomeChevronProcess"/>
    <dgm:cxn modelId="{38B2AA45-BC8C-814F-BD11-37DD9A06A6A2}" type="presParOf" srcId="{808B12DD-1193-1A41-8D86-C36E02FDA7FB}" destId="{A671AC11-106C-C446-BEAA-56F00D20689F}" srcOrd="2" destOrd="0" presId="urn:microsoft.com/office/officeart/2016/7/layout/AccentHomeChevronProcess"/>
    <dgm:cxn modelId="{83476C51-346A-C747-872B-8B16748E79FC}" type="presParOf" srcId="{808B12DD-1193-1A41-8D86-C36E02FDA7FB}" destId="{B4E0C03E-28E8-5649-89F2-53BE45E64F28}" srcOrd="3" destOrd="0" presId="urn:microsoft.com/office/officeart/2016/7/layout/AccentHomeChevro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8E3191E-EBD3-4C78-AC52-95A4F4B2F870}"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927FB817-2D9D-49CF-B4E8-5F5C35528825}">
      <dgm:prSet/>
      <dgm:spPr/>
      <dgm:t>
        <a:bodyPr/>
        <a:lstStyle/>
        <a:p>
          <a:r>
            <a:rPr lang="en-US" dirty="0"/>
            <a:t>Maurice Tyerman (1986)</a:t>
          </a:r>
        </a:p>
      </dgm:t>
    </dgm:pt>
    <dgm:pt modelId="{27E5B5F1-C68A-46AE-B32A-BDCD61369AFF}" type="parTrans" cxnId="{056D5BC0-18D3-4CD5-9B5E-C32D62CA76A7}">
      <dgm:prSet/>
      <dgm:spPr/>
      <dgm:t>
        <a:bodyPr/>
        <a:lstStyle/>
        <a:p>
          <a:endParaRPr lang="en-US"/>
        </a:p>
      </dgm:t>
    </dgm:pt>
    <dgm:pt modelId="{11B4CF67-DCE8-4712-B257-B141B8C790F8}" type="sibTrans" cxnId="{056D5BC0-18D3-4CD5-9B5E-C32D62CA76A7}">
      <dgm:prSet/>
      <dgm:spPr/>
      <dgm:t>
        <a:bodyPr/>
        <a:lstStyle/>
        <a:p>
          <a:endParaRPr lang="en-US"/>
        </a:p>
      </dgm:t>
    </dgm:pt>
    <dgm:pt modelId="{88C16417-5336-4E7A-A39D-6E16DB1584EF}">
      <dgm:prSet/>
      <dgm:spPr/>
      <dgm:t>
        <a:bodyPr/>
        <a:lstStyle/>
        <a:p>
          <a:r>
            <a:rPr lang="en-US" dirty="0"/>
            <a:t>Bob Burden (1987a&amp;b; 1994)</a:t>
          </a:r>
        </a:p>
      </dgm:t>
    </dgm:pt>
    <dgm:pt modelId="{292BB478-3BBB-4BC9-908F-44AD0E600196}" type="parTrans" cxnId="{3D7339E3-5EC6-4C49-8224-09710D4EE05E}">
      <dgm:prSet/>
      <dgm:spPr/>
      <dgm:t>
        <a:bodyPr/>
        <a:lstStyle/>
        <a:p>
          <a:endParaRPr lang="en-US"/>
        </a:p>
      </dgm:t>
    </dgm:pt>
    <dgm:pt modelId="{A2CBFDF7-D108-40A0-B0EE-96C3AA2F8EEA}" type="sibTrans" cxnId="{3D7339E3-5EC6-4C49-8224-09710D4EE05E}">
      <dgm:prSet/>
      <dgm:spPr/>
      <dgm:t>
        <a:bodyPr/>
        <a:lstStyle/>
        <a:p>
          <a:endParaRPr lang="en-US"/>
        </a:p>
      </dgm:t>
    </dgm:pt>
    <dgm:pt modelId="{EAB7CAD2-B598-4179-909D-4119557B047B}">
      <dgm:prSet/>
      <dgm:spPr/>
      <dgm:t>
        <a:bodyPr/>
        <a:lstStyle/>
        <a:p>
          <a:r>
            <a:rPr lang="en-US" dirty="0"/>
            <a:t>Howard Sharron (1987)</a:t>
          </a:r>
        </a:p>
      </dgm:t>
    </dgm:pt>
    <dgm:pt modelId="{4E4446CC-16E1-41AB-9395-BF4ED11E39A9}" type="parTrans" cxnId="{31289540-7F69-42B6-94D6-37ADDBCBC2B0}">
      <dgm:prSet/>
      <dgm:spPr/>
      <dgm:t>
        <a:bodyPr/>
        <a:lstStyle/>
        <a:p>
          <a:endParaRPr lang="en-US"/>
        </a:p>
      </dgm:t>
    </dgm:pt>
    <dgm:pt modelId="{FB31B141-357C-4CE5-898B-4CAF53C6AB9D}" type="sibTrans" cxnId="{31289540-7F69-42B6-94D6-37ADDBCBC2B0}">
      <dgm:prSet/>
      <dgm:spPr/>
      <dgm:t>
        <a:bodyPr/>
        <a:lstStyle/>
        <a:p>
          <a:endParaRPr lang="en-US"/>
        </a:p>
      </dgm:t>
    </dgm:pt>
    <dgm:pt modelId="{37A2C521-AB02-4B81-90F3-06E6F6E05204}">
      <dgm:prSet/>
      <dgm:spPr/>
      <dgm:t>
        <a:bodyPr/>
        <a:lstStyle/>
        <a:p>
          <a:r>
            <a:rPr lang="en-US" dirty="0"/>
            <a:t>Julian (Joe) Elliott (1993)</a:t>
          </a:r>
        </a:p>
      </dgm:t>
    </dgm:pt>
    <dgm:pt modelId="{36D8672B-3E59-4BEC-B870-53679260C964}" type="parTrans" cxnId="{32E95B2C-A2B8-49BC-8CF7-F1F237A361D3}">
      <dgm:prSet/>
      <dgm:spPr/>
      <dgm:t>
        <a:bodyPr/>
        <a:lstStyle/>
        <a:p>
          <a:endParaRPr lang="en-US"/>
        </a:p>
      </dgm:t>
    </dgm:pt>
    <dgm:pt modelId="{AEE7D55B-5245-47FB-95F6-FCE3C8C69CC9}" type="sibTrans" cxnId="{32E95B2C-A2B8-49BC-8CF7-F1F237A361D3}">
      <dgm:prSet/>
      <dgm:spPr/>
      <dgm:t>
        <a:bodyPr/>
        <a:lstStyle/>
        <a:p>
          <a:endParaRPr lang="en-US"/>
        </a:p>
      </dgm:t>
    </dgm:pt>
    <dgm:pt modelId="{16CC33E7-C018-464B-8F72-41E796D7BD66}">
      <dgm:prSet/>
      <dgm:spPr/>
      <dgm:t>
        <a:bodyPr/>
        <a:lstStyle/>
        <a:p>
          <a:r>
            <a:rPr lang="en-US" dirty="0"/>
            <a:t>Ruth Birnbaum &amp; Ruth Deutsch (1996) </a:t>
          </a:r>
        </a:p>
      </dgm:t>
    </dgm:pt>
    <dgm:pt modelId="{16128C5B-C0BC-48F0-B3A8-FF20ACFB0BC8}" type="parTrans" cxnId="{DE45C490-EA9B-48B6-A399-69C80A5BE6F8}">
      <dgm:prSet/>
      <dgm:spPr/>
      <dgm:t>
        <a:bodyPr/>
        <a:lstStyle/>
        <a:p>
          <a:endParaRPr lang="en-US"/>
        </a:p>
      </dgm:t>
    </dgm:pt>
    <dgm:pt modelId="{856A7290-6F42-43C6-9FEA-E0A585AAFD1F}" type="sibTrans" cxnId="{DE45C490-EA9B-48B6-A399-69C80A5BE6F8}">
      <dgm:prSet/>
      <dgm:spPr/>
      <dgm:t>
        <a:bodyPr/>
        <a:lstStyle/>
        <a:p>
          <a:endParaRPr lang="en-US"/>
        </a:p>
      </dgm:t>
    </dgm:pt>
    <dgm:pt modelId="{C38A653B-9E14-434B-87AA-54A8249C3248}">
      <dgm:prSet/>
      <dgm:spPr/>
      <dgm:t>
        <a:bodyPr/>
        <a:lstStyle/>
        <a:p>
          <a:r>
            <a:rPr lang="en-US" dirty="0"/>
            <a:t>Joe Elliott, Fraser Lauchlan, Phil Stringer (1996 and different author combinations, 1997)</a:t>
          </a:r>
        </a:p>
      </dgm:t>
    </dgm:pt>
    <dgm:pt modelId="{039F231C-EF57-4381-89C3-28912062B6F2}" type="parTrans" cxnId="{F8D9494A-0840-472F-9F8E-6CBB62D78300}">
      <dgm:prSet/>
      <dgm:spPr/>
      <dgm:t>
        <a:bodyPr/>
        <a:lstStyle/>
        <a:p>
          <a:endParaRPr lang="en-US"/>
        </a:p>
      </dgm:t>
    </dgm:pt>
    <dgm:pt modelId="{3715E719-A485-40EB-9B7F-BCF14049641C}" type="sibTrans" cxnId="{F8D9494A-0840-472F-9F8E-6CBB62D78300}">
      <dgm:prSet/>
      <dgm:spPr/>
      <dgm:t>
        <a:bodyPr/>
        <a:lstStyle/>
        <a:p>
          <a:endParaRPr lang="en-US"/>
        </a:p>
      </dgm:t>
    </dgm:pt>
    <dgm:pt modelId="{5F3FBA2B-DF04-4A48-9C7C-5BE026A99A20}">
      <dgm:prSet/>
      <dgm:spPr/>
      <dgm:t>
        <a:bodyPr/>
        <a:lstStyle/>
        <a:p>
          <a:r>
            <a:rPr lang="en-US" dirty="0"/>
            <a:t>Amanda Douglas (1996); Mo Bham et al. (1997); Nicky Brooks (1997); Louise Greatrex (1997); Joanne Statham (1998)</a:t>
          </a:r>
        </a:p>
      </dgm:t>
    </dgm:pt>
    <dgm:pt modelId="{08CBB210-C14D-45F6-9989-69BEA14D2985}" type="parTrans" cxnId="{556993DA-FE44-4F53-8556-CFDDAB88D779}">
      <dgm:prSet/>
      <dgm:spPr/>
      <dgm:t>
        <a:bodyPr/>
        <a:lstStyle/>
        <a:p>
          <a:endParaRPr lang="en-US"/>
        </a:p>
      </dgm:t>
    </dgm:pt>
    <dgm:pt modelId="{58B77084-8928-4F00-823B-F3329DB21614}" type="sibTrans" cxnId="{556993DA-FE44-4F53-8556-CFDDAB88D779}">
      <dgm:prSet/>
      <dgm:spPr/>
      <dgm:t>
        <a:bodyPr/>
        <a:lstStyle/>
        <a:p>
          <a:endParaRPr lang="en-US"/>
        </a:p>
      </dgm:t>
    </dgm:pt>
    <dgm:pt modelId="{27675E66-2EE8-407D-AE7E-4806CE4ED4E7}">
      <dgm:prSet/>
      <dgm:spPr/>
      <dgm:t>
        <a:bodyPr/>
        <a:lstStyle/>
        <a:p>
          <a:r>
            <a:rPr lang="en-US" dirty="0"/>
            <a:t>Fraser Lauchlan (1999)</a:t>
          </a:r>
        </a:p>
      </dgm:t>
    </dgm:pt>
    <dgm:pt modelId="{10183E4C-C9E1-4625-A36B-97A840331D44}" type="parTrans" cxnId="{3AF405E0-ED33-4E3A-A8A7-2F749D8FF8D0}">
      <dgm:prSet/>
      <dgm:spPr/>
      <dgm:t>
        <a:bodyPr/>
        <a:lstStyle/>
        <a:p>
          <a:endParaRPr lang="en-US"/>
        </a:p>
      </dgm:t>
    </dgm:pt>
    <dgm:pt modelId="{4D54642C-2AD3-47FA-A80C-41DC868915DF}" type="sibTrans" cxnId="{3AF405E0-ED33-4E3A-A8A7-2F749D8FF8D0}">
      <dgm:prSet/>
      <dgm:spPr/>
      <dgm:t>
        <a:bodyPr/>
        <a:lstStyle/>
        <a:p>
          <a:endParaRPr lang="en-US"/>
        </a:p>
      </dgm:t>
    </dgm:pt>
    <dgm:pt modelId="{53CDD850-557E-C846-93D9-38A885FA679F}" type="pres">
      <dgm:prSet presAssocID="{88E3191E-EBD3-4C78-AC52-95A4F4B2F870}" presName="vert0" presStyleCnt="0">
        <dgm:presLayoutVars>
          <dgm:dir/>
          <dgm:animOne val="branch"/>
          <dgm:animLvl val="lvl"/>
        </dgm:presLayoutVars>
      </dgm:prSet>
      <dgm:spPr/>
    </dgm:pt>
    <dgm:pt modelId="{E007300D-9338-C540-BD6C-33583F78A0BF}" type="pres">
      <dgm:prSet presAssocID="{927FB817-2D9D-49CF-B4E8-5F5C35528825}" presName="thickLine" presStyleLbl="alignNode1" presStyleIdx="0" presStyleCnt="8"/>
      <dgm:spPr/>
    </dgm:pt>
    <dgm:pt modelId="{E67B8041-AA4D-7841-8D00-613DA94D08CC}" type="pres">
      <dgm:prSet presAssocID="{927FB817-2D9D-49CF-B4E8-5F5C35528825}" presName="horz1" presStyleCnt="0"/>
      <dgm:spPr/>
    </dgm:pt>
    <dgm:pt modelId="{F93D0B52-FA7F-B644-B866-AE5B6446A829}" type="pres">
      <dgm:prSet presAssocID="{927FB817-2D9D-49CF-B4E8-5F5C35528825}" presName="tx1" presStyleLbl="revTx" presStyleIdx="0" presStyleCnt="8"/>
      <dgm:spPr/>
    </dgm:pt>
    <dgm:pt modelId="{86689196-2CBB-9D4E-ABFB-AB336D713D81}" type="pres">
      <dgm:prSet presAssocID="{927FB817-2D9D-49CF-B4E8-5F5C35528825}" presName="vert1" presStyleCnt="0"/>
      <dgm:spPr/>
    </dgm:pt>
    <dgm:pt modelId="{639CF985-5E8D-894A-97FE-286464E1B837}" type="pres">
      <dgm:prSet presAssocID="{88C16417-5336-4E7A-A39D-6E16DB1584EF}" presName="thickLine" presStyleLbl="alignNode1" presStyleIdx="1" presStyleCnt="8"/>
      <dgm:spPr/>
    </dgm:pt>
    <dgm:pt modelId="{63A279BC-0F4E-E64F-AFA8-751524B9D18B}" type="pres">
      <dgm:prSet presAssocID="{88C16417-5336-4E7A-A39D-6E16DB1584EF}" presName="horz1" presStyleCnt="0"/>
      <dgm:spPr/>
    </dgm:pt>
    <dgm:pt modelId="{03BE03D1-4477-6649-B141-69ECE58000A3}" type="pres">
      <dgm:prSet presAssocID="{88C16417-5336-4E7A-A39D-6E16DB1584EF}" presName="tx1" presStyleLbl="revTx" presStyleIdx="1" presStyleCnt="8"/>
      <dgm:spPr/>
    </dgm:pt>
    <dgm:pt modelId="{0C5A683F-5402-924B-95FF-4994BBD8059A}" type="pres">
      <dgm:prSet presAssocID="{88C16417-5336-4E7A-A39D-6E16DB1584EF}" presName="vert1" presStyleCnt="0"/>
      <dgm:spPr/>
    </dgm:pt>
    <dgm:pt modelId="{2D138574-948B-8C40-AF54-FA9E9AC92184}" type="pres">
      <dgm:prSet presAssocID="{EAB7CAD2-B598-4179-909D-4119557B047B}" presName="thickLine" presStyleLbl="alignNode1" presStyleIdx="2" presStyleCnt="8"/>
      <dgm:spPr/>
    </dgm:pt>
    <dgm:pt modelId="{9A0850E7-ABF3-5344-A3EC-8243874583A6}" type="pres">
      <dgm:prSet presAssocID="{EAB7CAD2-B598-4179-909D-4119557B047B}" presName="horz1" presStyleCnt="0"/>
      <dgm:spPr/>
    </dgm:pt>
    <dgm:pt modelId="{681936B8-1CED-954A-BFCA-7AA82876C829}" type="pres">
      <dgm:prSet presAssocID="{EAB7CAD2-B598-4179-909D-4119557B047B}" presName="tx1" presStyleLbl="revTx" presStyleIdx="2" presStyleCnt="8"/>
      <dgm:spPr/>
    </dgm:pt>
    <dgm:pt modelId="{19048CCA-857E-2444-81FA-2CA6C4E129E9}" type="pres">
      <dgm:prSet presAssocID="{EAB7CAD2-B598-4179-909D-4119557B047B}" presName="vert1" presStyleCnt="0"/>
      <dgm:spPr/>
    </dgm:pt>
    <dgm:pt modelId="{9510E9E5-17E4-3544-95C5-923307643223}" type="pres">
      <dgm:prSet presAssocID="{37A2C521-AB02-4B81-90F3-06E6F6E05204}" presName="thickLine" presStyleLbl="alignNode1" presStyleIdx="3" presStyleCnt="8"/>
      <dgm:spPr/>
    </dgm:pt>
    <dgm:pt modelId="{BD76D180-A1A9-CF44-91E0-87F5E1DA3D18}" type="pres">
      <dgm:prSet presAssocID="{37A2C521-AB02-4B81-90F3-06E6F6E05204}" presName="horz1" presStyleCnt="0"/>
      <dgm:spPr/>
    </dgm:pt>
    <dgm:pt modelId="{626B62DD-ECBE-944D-9502-95B401ADF9D9}" type="pres">
      <dgm:prSet presAssocID="{37A2C521-AB02-4B81-90F3-06E6F6E05204}" presName="tx1" presStyleLbl="revTx" presStyleIdx="3" presStyleCnt="8"/>
      <dgm:spPr/>
    </dgm:pt>
    <dgm:pt modelId="{5F021556-4FBA-F44D-BA35-27AD241E46A4}" type="pres">
      <dgm:prSet presAssocID="{37A2C521-AB02-4B81-90F3-06E6F6E05204}" presName="vert1" presStyleCnt="0"/>
      <dgm:spPr/>
    </dgm:pt>
    <dgm:pt modelId="{71B72A5F-BEE4-EA4D-BC9F-408B799DA780}" type="pres">
      <dgm:prSet presAssocID="{16CC33E7-C018-464B-8F72-41E796D7BD66}" presName="thickLine" presStyleLbl="alignNode1" presStyleIdx="4" presStyleCnt="8"/>
      <dgm:spPr/>
    </dgm:pt>
    <dgm:pt modelId="{E6D24350-F2E9-214D-8F88-BABB4C9004C7}" type="pres">
      <dgm:prSet presAssocID="{16CC33E7-C018-464B-8F72-41E796D7BD66}" presName="horz1" presStyleCnt="0"/>
      <dgm:spPr/>
    </dgm:pt>
    <dgm:pt modelId="{A45978A8-D379-B54B-A439-17722A53CC23}" type="pres">
      <dgm:prSet presAssocID="{16CC33E7-C018-464B-8F72-41E796D7BD66}" presName="tx1" presStyleLbl="revTx" presStyleIdx="4" presStyleCnt="8"/>
      <dgm:spPr/>
    </dgm:pt>
    <dgm:pt modelId="{727CB087-1C24-7F4D-BC3C-02A279F4BEA6}" type="pres">
      <dgm:prSet presAssocID="{16CC33E7-C018-464B-8F72-41E796D7BD66}" presName="vert1" presStyleCnt="0"/>
      <dgm:spPr/>
    </dgm:pt>
    <dgm:pt modelId="{12090F7E-D601-6C44-B333-19F7864DED5D}" type="pres">
      <dgm:prSet presAssocID="{C38A653B-9E14-434B-87AA-54A8249C3248}" presName="thickLine" presStyleLbl="alignNode1" presStyleIdx="5" presStyleCnt="8"/>
      <dgm:spPr/>
    </dgm:pt>
    <dgm:pt modelId="{D9AE67FA-8BD4-884F-813C-B85720FD9D3D}" type="pres">
      <dgm:prSet presAssocID="{C38A653B-9E14-434B-87AA-54A8249C3248}" presName="horz1" presStyleCnt="0"/>
      <dgm:spPr/>
    </dgm:pt>
    <dgm:pt modelId="{38B516B4-93C4-0F48-90B1-DA60F3AD82B2}" type="pres">
      <dgm:prSet presAssocID="{C38A653B-9E14-434B-87AA-54A8249C3248}" presName="tx1" presStyleLbl="revTx" presStyleIdx="5" presStyleCnt="8"/>
      <dgm:spPr/>
    </dgm:pt>
    <dgm:pt modelId="{EDC832F9-1824-A84A-9611-67D40927136A}" type="pres">
      <dgm:prSet presAssocID="{C38A653B-9E14-434B-87AA-54A8249C3248}" presName="vert1" presStyleCnt="0"/>
      <dgm:spPr/>
    </dgm:pt>
    <dgm:pt modelId="{49F5AC7F-E570-3049-8037-2DFF9FB73F0D}" type="pres">
      <dgm:prSet presAssocID="{5F3FBA2B-DF04-4A48-9C7C-5BE026A99A20}" presName="thickLine" presStyleLbl="alignNode1" presStyleIdx="6" presStyleCnt="8"/>
      <dgm:spPr/>
    </dgm:pt>
    <dgm:pt modelId="{7FF897A0-AEAA-A94B-A856-D12721FE6A54}" type="pres">
      <dgm:prSet presAssocID="{5F3FBA2B-DF04-4A48-9C7C-5BE026A99A20}" presName="horz1" presStyleCnt="0"/>
      <dgm:spPr/>
    </dgm:pt>
    <dgm:pt modelId="{410262CD-CA0F-E445-8EB9-52A7A174E488}" type="pres">
      <dgm:prSet presAssocID="{5F3FBA2B-DF04-4A48-9C7C-5BE026A99A20}" presName="tx1" presStyleLbl="revTx" presStyleIdx="6" presStyleCnt="8"/>
      <dgm:spPr/>
    </dgm:pt>
    <dgm:pt modelId="{E121D510-39EC-6E4F-B794-DBA829764B33}" type="pres">
      <dgm:prSet presAssocID="{5F3FBA2B-DF04-4A48-9C7C-5BE026A99A20}" presName="vert1" presStyleCnt="0"/>
      <dgm:spPr/>
    </dgm:pt>
    <dgm:pt modelId="{EE661744-F4E0-A944-8FB2-4839840440E3}" type="pres">
      <dgm:prSet presAssocID="{27675E66-2EE8-407D-AE7E-4806CE4ED4E7}" presName="thickLine" presStyleLbl="alignNode1" presStyleIdx="7" presStyleCnt="8"/>
      <dgm:spPr/>
    </dgm:pt>
    <dgm:pt modelId="{BCB0282A-DBB9-8147-A7DA-B34CCE2ECAFF}" type="pres">
      <dgm:prSet presAssocID="{27675E66-2EE8-407D-AE7E-4806CE4ED4E7}" presName="horz1" presStyleCnt="0"/>
      <dgm:spPr/>
    </dgm:pt>
    <dgm:pt modelId="{E9A37D00-683F-D349-90C1-BB387C11D234}" type="pres">
      <dgm:prSet presAssocID="{27675E66-2EE8-407D-AE7E-4806CE4ED4E7}" presName="tx1" presStyleLbl="revTx" presStyleIdx="7" presStyleCnt="8"/>
      <dgm:spPr/>
    </dgm:pt>
    <dgm:pt modelId="{645EB86B-09F4-F74B-84CF-76BC5274C17B}" type="pres">
      <dgm:prSet presAssocID="{27675E66-2EE8-407D-AE7E-4806CE4ED4E7}" presName="vert1" presStyleCnt="0"/>
      <dgm:spPr/>
    </dgm:pt>
  </dgm:ptLst>
  <dgm:cxnLst>
    <dgm:cxn modelId="{DAB4E010-66C8-5D4F-B59E-3FB1F34FDAFB}" type="presOf" srcId="{88C16417-5336-4E7A-A39D-6E16DB1584EF}" destId="{03BE03D1-4477-6649-B141-69ECE58000A3}" srcOrd="0" destOrd="0" presId="urn:microsoft.com/office/officeart/2008/layout/LinedList"/>
    <dgm:cxn modelId="{32E95B2C-A2B8-49BC-8CF7-F1F237A361D3}" srcId="{88E3191E-EBD3-4C78-AC52-95A4F4B2F870}" destId="{37A2C521-AB02-4B81-90F3-06E6F6E05204}" srcOrd="3" destOrd="0" parTransId="{36D8672B-3E59-4BEC-B870-53679260C964}" sibTransId="{AEE7D55B-5245-47FB-95F6-FCE3C8C69CC9}"/>
    <dgm:cxn modelId="{31289540-7F69-42B6-94D6-37ADDBCBC2B0}" srcId="{88E3191E-EBD3-4C78-AC52-95A4F4B2F870}" destId="{EAB7CAD2-B598-4179-909D-4119557B047B}" srcOrd="2" destOrd="0" parTransId="{4E4446CC-16E1-41AB-9395-BF4ED11E39A9}" sibTransId="{FB31B141-357C-4CE5-898B-4CAF53C6AB9D}"/>
    <dgm:cxn modelId="{2DFB1948-3A87-684B-80E1-4A8EFFB62B07}" type="presOf" srcId="{37A2C521-AB02-4B81-90F3-06E6F6E05204}" destId="{626B62DD-ECBE-944D-9502-95B401ADF9D9}" srcOrd="0" destOrd="0" presId="urn:microsoft.com/office/officeart/2008/layout/LinedList"/>
    <dgm:cxn modelId="{F8D9494A-0840-472F-9F8E-6CBB62D78300}" srcId="{88E3191E-EBD3-4C78-AC52-95A4F4B2F870}" destId="{C38A653B-9E14-434B-87AA-54A8249C3248}" srcOrd="5" destOrd="0" parTransId="{039F231C-EF57-4381-89C3-28912062B6F2}" sibTransId="{3715E719-A485-40EB-9B7F-BCF14049641C}"/>
    <dgm:cxn modelId="{A5FE0A54-7827-9342-A9FF-4828F5856DEE}" type="presOf" srcId="{27675E66-2EE8-407D-AE7E-4806CE4ED4E7}" destId="{E9A37D00-683F-D349-90C1-BB387C11D234}" srcOrd="0" destOrd="0" presId="urn:microsoft.com/office/officeart/2008/layout/LinedList"/>
    <dgm:cxn modelId="{72C0A456-67A9-6747-9693-E82E679C98DE}" type="presOf" srcId="{927FB817-2D9D-49CF-B4E8-5F5C35528825}" destId="{F93D0B52-FA7F-B644-B866-AE5B6446A829}" srcOrd="0" destOrd="0" presId="urn:microsoft.com/office/officeart/2008/layout/LinedList"/>
    <dgm:cxn modelId="{DD7E5F78-6023-984C-B547-0A9D1A2E87EF}" type="presOf" srcId="{16CC33E7-C018-464B-8F72-41E796D7BD66}" destId="{A45978A8-D379-B54B-A439-17722A53CC23}" srcOrd="0" destOrd="0" presId="urn:microsoft.com/office/officeart/2008/layout/LinedList"/>
    <dgm:cxn modelId="{DE45C490-EA9B-48B6-A399-69C80A5BE6F8}" srcId="{88E3191E-EBD3-4C78-AC52-95A4F4B2F870}" destId="{16CC33E7-C018-464B-8F72-41E796D7BD66}" srcOrd="4" destOrd="0" parTransId="{16128C5B-C0BC-48F0-B3A8-FF20ACFB0BC8}" sibTransId="{856A7290-6F42-43C6-9FEA-E0A585AAFD1F}"/>
    <dgm:cxn modelId="{1040659A-B62F-3D4D-9542-2B56E28BEC5C}" type="presOf" srcId="{EAB7CAD2-B598-4179-909D-4119557B047B}" destId="{681936B8-1CED-954A-BFCA-7AA82876C829}" srcOrd="0" destOrd="0" presId="urn:microsoft.com/office/officeart/2008/layout/LinedList"/>
    <dgm:cxn modelId="{AB79F5A5-6EEC-4A4C-AD0A-C8335B3B7B59}" type="presOf" srcId="{88E3191E-EBD3-4C78-AC52-95A4F4B2F870}" destId="{53CDD850-557E-C846-93D9-38A885FA679F}" srcOrd="0" destOrd="0" presId="urn:microsoft.com/office/officeart/2008/layout/LinedList"/>
    <dgm:cxn modelId="{959E98AB-D318-4449-AB6E-8B11C3BB93B6}" type="presOf" srcId="{C38A653B-9E14-434B-87AA-54A8249C3248}" destId="{38B516B4-93C4-0F48-90B1-DA60F3AD82B2}" srcOrd="0" destOrd="0" presId="urn:microsoft.com/office/officeart/2008/layout/LinedList"/>
    <dgm:cxn modelId="{056D5BC0-18D3-4CD5-9B5E-C32D62CA76A7}" srcId="{88E3191E-EBD3-4C78-AC52-95A4F4B2F870}" destId="{927FB817-2D9D-49CF-B4E8-5F5C35528825}" srcOrd="0" destOrd="0" parTransId="{27E5B5F1-C68A-46AE-B32A-BDCD61369AFF}" sibTransId="{11B4CF67-DCE8-4712-B257-B141B8C790F8}"/>
    <dgm:cxn modelId="{EE64C3D9-EDCF-BE48-AC46-30DE3C7156E7}" type="presOf" srcId="{5F3FBA2B-DF04-4A48-9C7C-5BE026A99A20}" destId="{410262CD-CA0F-E445-8EB9-52A7A174E488}" srcOrd="0" destOrd="0" presId="urn:microsoft.com/office/officeart/2008/layout/LinedList"/>
    <dgm:cxn modelId="{556993DA-FE44-4F53-8556-CFDDAB88D779}" srcId="{88E3191E-EBD3-4C78-AC52-95A4F4B2F870}" destId="{5F3FBA2B-DF04-4A48-9C7C-5BE026A99A20}" srcOrd="6" destOrd="0" parTransId="{08CBB210-C14D-45F6-9989-69BEA14D2985}" sibTransId="{58B77084-8928-4F00-823B-F3329DB21614}"/>
    <dgm:cxn modelId="{3AF405E0-ED33-4E3A-A8A7-2F749D8FF8D0}" srcId="{88E3191E-EBD3-4C78-AC52-95A4F4B2F870}" destId="{27675E66-2EE8-407D-AE7E-4806CE4ED4E7}" srcOrd="7" destOrd="0" parTransId="{10183E4C-C9E1-4625-A36B-97A840331D44}" sibTransId="{4D54642C-2AD3-47FA-A80C-41DC868915DF}"/>
    <dgm:cxn modelId="{3D7339E3-5EC6-4C49-8224-09710D4EE05E}" srcId="{88E3191E-EBD3-4C78-AC52-95A4F4B2F870}" destId="{88C16417-5336-4E7A-A39D-6E16DB1584EF}" srcOrd="1" destOrd="0" parTransId="{292BB478-3BBB-4BC9-908F-44AD0E600196}" sibTransId="{A2CBFDF7-D108-40A0-B0EE-96C3AA2F8EEA}"/>
    <dgm:cxn modelId="{9E1D2404-0A68-D745-9DB4-EDDAA23DF69B}" type="presParOf" srcId="{53CDD850-557E-C846-93D9-38A885FA679F}" destId="{E007300D-9338-C540-BD6C-33583F78A0BF}" srcOrd="0" destOrd="0" presId="urn:microsoft.com/office/officeart/2008/layout/LinedList"/>
    <dgm:cxn modelId="{35D5C5FB-32AF-5748-9F67-4E69DD1B5BA1}" type="presParOf" srcId="{53CDD850-557E-C846-93D9-38A885FA679F}" destId="{E67B8041-AA4D-7841-8D00-613DA94D08CC}" srcOrd="1" destOrd="0" presId="urn:microsoft.com/office/officeart/2008/layout/LinedList"/>
    <dgm:cxn modelId="{693B683C-6923-B24A-9851-A612DFF8B1C5}" type="presParOf" srcId="{E67B8041-AA4D-7841-8D00-613DA94D08CC}" destId="{F93D0B52-FA7F-B644-B866-AE5B6446A829}" srcOrd="0" destOrd="0" presId="urn:microsoft.com/office/officeart/2008/layout/LinedList"/>
    <dgm:cxn modelId="{2D9FE33E-0DBC-3141-AF25-1DE3B3C6D89B}" type="presParOf" srcId="{E67B8041-AA4D-7841-8D00-613DA94D08CC}" destId="{86689196-2CBB-9D4E-ABFB-AB336D713D81}" srcOrd="1" destOrd="0" presId="urn:microsoft.com/office/officeart/2008/layout/LinedList"/>
    <dgm:cxn modelId="{A3B67F7D-A67E-6749-B58D-8C593825886D}" type="presParOf" srcId="{53CDD850-557E-C846-93D9-38A885FA679F}" destId="{639CF985-5E8D-894A-97FE-286464E1B837}" srcOrd="2" destOrd="0" presId="urn:microsoft.com/office/officeart/2008/layout/LinedList"/>
    <dgm:cxn modelId="{2F21333B-0A81-4149-866C-55E40D5E2823}" type="presParOf" srcId="{53CDD850-557E-C846-93D9-38A885FA679F}" destId="{63A279BC-0F4E-E64F-AFA8-751524B9D18B}" srcOrd="3" destOrd="0" presId="urn:microsoft.com/office/officeart/2008/layout/LinedList"/>
    <dgm:cxn modelId="{FADF81F8-2014-DB40-8B89-A42052F69317}" type="presParOf" srcId="{63A279BC-0F4E-E64F-AFA8-751524B9D18B}" destId="{03BE03D1-4477-6649-B141-69ECE58000A3}" srcOrd="0" destOrd="0" presId="urn:microsoft.com/office/officeart/2008/layout/LinedList"/>
    <dgm:cxn modelId="{94C06913-BBC9-864E-ACBD-C810FF7B123D}" type="presParOf" srcId="{63A279BC-0F4E-E64F-AFA8-751524B9D18B}" destId="{0C5A683F-5402-924B-95FF-4994BBD8059A}" srcOrd="1" destOrd="0" presId="urn:microsoft.com/office/officeart/2008/layout/LinedList"/>
    <dgm:cxn modelId="{639E18BF-35A8-144F-B083-310559CB1E04}" type="presParOf" srcId="{53CDD850-557E-C846-93D9-38A885FA679F}" destId="{2D138574-948B-8C40-AF54-FA9E9AC92184}" srcOrd="4" destOrd="0" presId="urn:microsoft.com/office/officeart/2008/layout/LinedList"/>
    <dgm:cxn modelId="{7D5F06CF-CA0C-D745-83A6-E0BA1EDE822D}" type="presParOf" srcId="{53CDD850-557E-C846-93D9-38A885FA679F}" destId="{9A0850E7-ABF3-5344-A3EC-8243874583A6}" srcOrd="5" destOrd="0" presId="urn:microsoft.com/office/officeart/2008/layout/LinedList"/>
    <dgm:cxn modelId="{946AAC05-F10D-654C-ABC5-76A562583D6D}" type="presParOf" srcId="{9A0850E7-ABF3-5344-A3EC-8243874583A6}" destId="{681936B8-1CED-954A-BFCA-7AA82876C829}" srcOrd="0" destOrd="0" presId="urn:microsoft.com/office/officeart/2008/layout/LinedList"/>
    <dgm:cxn modelId="{5CC2EAA0-8798-0F44-90D7-0649FCCA357C}" type="presParOf" srcId="{9A0850E7-ABF3-5344-A3EC-8243874583A6}" destId="{19048CCA-857E-2444-81FA-2CA6C4E129E9}" srcOrd="1" destOrd="0" presId="urn:microsoft.com/office/officeart/2008/layout/LinedList"/>
    <dgm:cxn modelId="{78D77452-B352-2F4A-97FC-92CC6E3E4919}" type="presParOf" srcId="{53CDD850-557E-C846-93D9-38A885FA679F}" destId="{9510E9E5-17E4-3544-95C5-923307643223}" srcOrd="6" destOrd="0" presId="urn:microsoft.com/office/officeart/2008/layout/LinedList"/>
    <dgm:cxn modelId="{6B68A473-9785-B64B-BCC0-75C42BF09213}" type="presParOf" srcId="{53CDD850-557E-C846-93D9-38A885FA679F}" destId="{BD76D180-A1A9-CF44-91E0-87F5E1DA3D18}" srcOrd="7" destOrd="0" presId="urn:microsoft.com/office/officeart/2008/layout/LinedList"/>
    <dgm:cxn modelId="{B353AB7B-D057-E949-98EC-410E50E66789}" type="presParOf" srcId="{BD76D180-A1A9-CF44-91E0-87F5E1DA3D18}" destId="{626B62DD-ECBE-944D-9502-95B401ADF9D9}" srcOrd="0" destOrd="0" presId="urn:microsoft.com/office/officeart/2008/layout/LinedList"/>
    <dgm:cxn modelId="{0231DE9B-9759-EF43-94DB-847F50D4CAC6}" type="presParOf" srcId="{BD76D180-A1A9-CF44-91E0-87F5E1DA3D18}" destId="{5F021556-4FBA-F44D-BA35-27AD241E46A4}" srcOrd="1" destOrd="0" presId="urn:microsoft.com/office/officeart/2008/layout/LinedList"/>
    <dgm:cxn modelId="{CDEC6894-4B21-F645-9D4F-07CD13841B5F}" type="presParOf" srcId="{53CDD850-557E-C846-93D9-38A885FA679F}" destId="{71B72A5F-BEE4-EA4D-BC9F-408B799DA780}" srcOrd="8" destOrd="0" presId="urn:microsoft.com/office/officeart/2008/layout/LinedList"/>
    <dgm:cxn modelId="{8DBBEA3F-2BA8-064C-A5FA-29A6EF2EAA29}" type="presParOf" srcId="{53CDD850-557E-C846-93D9-38A885FA679F}" destId="{E6D24350-F2E9-214D-8F88-BABB4C9004C7}" srcOrd="9" destOrd="0" presId="urn:microsoft.com/office/officeart/2008/layout/LinedList"/>
    <dgm:cxn modelId="{0010DD87-8BD2-7C44-AC1A-16B477CA7372}" type="presParOf" srcId="{E6D24350-F2E9-214D-8F88-BABB4C9004C7}" destId="{A45978A8-D379-B54B-A439-17722A53CC23}" srcOrd="0" destOrd="0" presId="urn:microsoft.com/office/officeart/2008/layout/LinedList"/>
    <dgm:cxn modelId="{C9324599-6790-DA47-8A77-5B771BD2374F}" type="presParOf" srcId="{E6D24350-F2E9-214D-8F88-BABB4C9004C7}" destId="{727CB087-1C24-7F4D-BC3C-02A279F4BEA6}" srcOrd="1" destOrd="0" presId="urn:microsoft.com/office/officeart/2008/layout/LinedList"/>
    <dgm:cxn modelId="{193FFD52-B256-A044-96A4-89D7AF12605B}" type="presParOf" srcId="{53CDD850-557E-C846-93D9-38A885FA679F}" destId="{12090F7E-D601-6C44-B333-19F7864DED5D}" srcOrd="10" destOrd="0" presId="urn:microsoft.com/office/officeart/2008/layout/LinedList"/>
    <dgm:cxn modelId="{B610F212-6F84-EA4A-B38D-0D5A2603829F}" type="presParOf" srcId="{53CDD850-557E-C846-93D9-38A885FA679F}" destId="{D9AE67FA-8BD4-884F-813C-B85720FD9D3D}" srcOrd="11" destOrd="0" presId="urn:microsoft.com/office/officeart/2008/layout/LinedList"/>
    <dgm:cxn modelId="{8EC90AC6-5D72-814D-9160-C6CF05B84EA5}" type="presParOf" srcId="{D9AE67FA-8BD4-884F-813C-B85720FD9D3D}" destId="{38B516B4-93C4-0F48-90B1-DA60F3AD82B2}" srcOrd="0" destOrd="0" presId="urn:microsoft.com/office/officeart/2008/layout/LinedList"/>
    <dgm:cxn modelId="{63E8D80E-33DD-F846-B5FC-AFB6E2173502}" type="presParOf" srcId="{D9AE67FA-8BD4-884F-813C-B85720FD9D3D}" destId="{EDC832F9-1824-A84A-9611-67D40927136A}" srcOrd="1" destOrd="0" presId="urn:microsoft.com/office/officeart/2008/layout/LinedList"/>
    <dgm:cxn modelId="{AF429F45-42AB-0F47-B6B1-78B996D621B7}" type="presParOf" srcId="{53CDD850-557E-C846-93D9-38A885FA679F}" destId="{49F5AC7F-E570-3049-8037-2DFF9FB73F0D}" srcOrd="12" destOrd="0" presId="urn:microsoft.com/office/officeart/2008/layout/LinedList"/>
    <dgm:cxn modelId="{51CC2FFE-DB8B-0E4F-A9FF-9DAF188411AA}" type="presParOf" srcId="{53CDD850-557E-C846-93D9-38A885FA679F}" destId="{7FF897A0-AEAA-A94B-A856-D12721FE6A54}" srcOrd="13" destOrd="0" presId="urn:microsoft.com/office/officeart/2008/layout/LinedList"/>
    <dgm:cxn modelId="{A18F72AB-FA57-8246-AFA4-22606EC7EDA4}" type="presParOf" srcId="{7FF897A0-AEAA-A94B-A856-D12721FE6A54}" destId="{410262CD-CA0F-E445-8EB9-52A7A174E488}" srcOrd="0" destOrd="0" presId="urn:microsoft.com/office/officeart/2008/layout/LinedList"/>
    <dgm:cxn modelId="{7D3420FE-9D59-0941-86D9-8267B344B9B6}" type="presParOf" srcId="{7FF897A0-AEAA-A94B-A856-D12721FE6A54}" destId="{E121D510-39EC-6E4F-B794-DBA829764B33}" srcOrd="1" destOrd="0" presId="urn:microsoft.com/office/officeart/2008/layout/LinedList"/>
    <dgm:cxn modelId="{D3CF2C2E-70DC-6D4E-B553-BAA46951CE90}" type="presParOf" srcId="{53CDD850-557E-C846-93D9-38A885FA679F}" destId="{EE661744-F4E0-A944-8FB2-4839840440E3}" srcOrd="14" destOrd="0" presId="urn:microsoft.com/office/officeart/2008/layout/LinedList"/>
    <dgm:cxn modelId="{2760550B-6A38-5F46-B32B-B5F5C7C27CF9}" type="presParOf" srcId="{53CDD850-557E-C846-93D9-38A885FA679F}" destId="{BCB0282A-DBB9-8147-A7DA-B34CCE2ECAFF}" srcOrd="15" destOrd="0" presId="urn:microsoft.com/office/officeart/2008/layout/LinedList"/>
    <dgm:cxn modelId="{7FEBB989-3FFF-BA4A-9E0D-FF0AB24DBBAB}" type="presParOf" srcId="{BCB0282A-DBB9-8147-A7DA-B34CCE2ECAFF}" destId="{E9A37D00-683F-D349-90C1-BB387C11D234}" srcOrd="0" destOrd="0" presId="urn:microsoft.com/office/officeart/2008/layout/LinedList"/>
    <dgm:cxn modelId="{CC5159BB-AA8B-7C4F-ADFE-A051C23DB06D}" type="presParOf" srcId="{BCB0282A-DBB9-8147-A7DA-B34CCE2ECAFF}" destId="{645EB86B-09F4-F74B-84CF-76BC5274C17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C0A0394-843E-4229-B284-48311F6AC3BB}"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74A759C7-EA1C-4F67-A701-58AEEFFB965F}">
      <dgm:prSet/>
      <dgm:spPr/>
      <dgm:t>
        <a:bodyPr/>
        <a:lstStyle/>
        <a:p>
          <a:r>
            <a:rPr lang="en-US" dirty="0"/>
            <a:t>Judy Waters &amp; Phil Stringer (1997)</a:t>
          </a:r>
        </a:p>
      </dgm:t>
    </dgm:pt>
    <dgm:pt modelId="{8AD92F69-72C1-4E39-8C56-225307904104}" type="parTrans" cxnId="{71EA1199-C1C6-4177-BB90-A97D101A10D6}">
      <dgm:prSet/>
      <dgm:spPr/>
      <dgm:t>
        <a:bodyPr/>
        <a:lstStyle/>
        <a:p>
          <a:endParaRPr lang="en-US"/>
        </a:p>
      </dgm:t>
    </dgm:pt>
    <dgm:pt modelId="{1A97B07C-3688-467A-BBE5-0B4C96F8BD37}" type="sibTrans" cxnId="{71EA1199-C1C6-4177-BB90-A97D101A10D6}">
      <dgm:prSet/>
      <dgm:spPr/>
      <dgm:t>
        <a:bodyPr/>
        <a:lstStyle/>
        <a:p>
          <a:endParaRPr lang="en-US"/>
        </a:p>
      </dgm:t>
    </dgm:pt>
    <dgm:pt modelId="{06513B79-0618-4830-8831-DCAA0877BC38}">
      <dgm:prSet/>
      <dgm:spPr/>
      <dgm:t>
        <a:bodyPr/>
        <a:lstStyle/>
        <a:p>
          <a:r>
            <a:rPr lang="en-US" dirty="0"/>
            <a:t>Judy Waters (1999) </a:t>
          </a:r>
        </a:p>
      </dgm:t>
    </dgm:pt>
    <dgm:pt modelId="{CF08C152-67EA-4430-AD2E-0DBACB0D96ED}" type="parTrans" cxnId="{23AFC650-E89F-4133-A6F8-ED534644CBC9}">
      <dgm:prSet/>
      <dgm:spPr/>
      <dgm:t>
        <a:bodyPr/>
        <a:lstStyle/>
        <a:p>
          <a:endParaRPr lang="en-US"/>
        </a:p>
      </dgm:t>
    </dgm:pt>
    <dgm:pt modelId="{97C8A893-F08A-4F27-92F3-42A98DF41BE7}" type="sibTrans" cxnId="{23AFC650-E89F-4133-A6F8-ED534644CBC9}">
      <dgm:prSet/>
      <dgm:spPr/>
      <dgm:t>
        <a:bodyPr/>
        <a:lstStyle/>
        <a:p>
          <a:endParaRPr lang="en-US"/>
        </a:p>
      </dgm:t>
    </dgm:pt>
    <dgm:pt modelId="{BCFDF672-0810-455B-9BA4-9F7719B8A64D}">
      <dgm:prSet/>
      <dgm:spPr/>
      <dgm:t>
        <a:bodyPr/>
        <a:lstStyle/>
        <a:p>
          <a:r>
            <a:rPr lang="en-US" dirty="0"/>
            <a:t>Zahirun Sayeed &amp; Ellen Guerin (2000) </a:t>
          </a:r>
        </a:p>
      </dgm:t>
    </dgm:pt>
    <dgm:pt modelId="{F52528CB-85B5-4708-BECC-B8604F75106C}" type="parTrans" cxnId="{3BCD92E2-81BD-4E26-B936-7AF13B2DC7A9}">
      <dgm:prSet/>
      <dgm:spPr/>
      <dgm:t>
        <a:bodyPr/>
        <a:lstStyle/>
        <a:p>
          <a:endParaRPr lang="en-US"/>
        </a:p>
      </dgm:t>
    </dgm:pt>
    <dgm:pt modelId="{5A492257-802F-4FE2-A39F-945C5393370B}" type="sibTrans" cxnId="{3BCD92E2-81BD-4E26-B936-7AF13B2DC7A9}">
      <dgm:prSet/>
      <dgm:spPr/>
      <dgm:t>
        <a:bodyPr/>
        <a:lstStyle/>
        <a:p>
          <a:endParaRPr lang="en-US"/>
        </a:p>
      </dgm:t>
    </dgm:pt>
    <dgm:pt modelId="{FF07981B-7F29-4B24-AAAD-EB3B390AB6C0}">
      <dgm:prSet/>
      <dgm:spPr/>
      <dgm:t>
        <a:bodyPr/>
        <a:lstStyle/>
        <a:p>
          <a:r>
            <a:rPr lang="en-US" dirty="0"/>
            <a:t>Helen Squibb (2005)</a:t>
          </a:r>
        </a:p>
      </dgm:t>
    </dgm:pt>
    <dgm:pt modelId="{03F53E3A-C0AE-4E0B-8B3C-2C0C4235A837}" type="parTrans" cxnId="{2260E1B0-17A5-4AC5-9F43-EF5DC10DF7B3}">
      <dgm:prSet/>
      <dgm:spPr/>
      <dgm:t>
        <a:bodyPr/>
        <a:lstStyle/>
        <a:p>
          <a:endParaRPr lang="en-US"/>
        </a:p>
      </dgm:t>
    </dgm:pt>
    <dgm:pt modelId="{8C6506F2-BB0A-429D-8BB5-3D06589ABA80}" type="sibTrans" cxnId="{2260E1B0-17A5-4AC5-9F43-EF5DC10DF7B3}">
      <dgm:prSet/>
      <dgm:spPr/>
      <dgm:t>
        <a:bodyPr/>
        <a:lstStyle/>
        <a:p>
          <a:endParaRPr lang="en-US"/>
        </a:p>
      </dgm:t>
    </dgm:pt>
    <dgm:pt modelId="{8B3A9F57-72FF-454A-8980-F91377CB6A46}">
      <dgm:prSet/>
      <dgm:spPr/>
      <dgm:t>
        <a:bodyPr/>
        <a:lstStyle/>
        <a:p>
          <a:r>
            <a:rPr lang="en-US" dirty="0"/>
            <a:t>Sobia Hussain (2017)</a:t>
          </a:r>
        </a:p>
      </dgm:t>
    </dgm:pt>
    <dgm:pt modelId="{4D24D36A-BC92-4A5C-8CCA-FFDA813F88BF}" type="parTrans" cxnId="{88465111-1072-41F3-93A0-CC39B9387B86}">
      <dgm:prSet/>
      <dgm:spPr/>
      <dgm:t>
        <a:bodyPr/>
        <a:lstStyle/>
        <a:p>
          <a:endParaRPr lang="en-US"/>
        </a:p>
      </dgm:t>
    </dgm:pt>
    <dgm:pt modelId="{3E8A304D-7516-4C18-8471-9C96BF9077AC}" type="sibTrans" cxnId="{88465111-1072-41F3-93A0-CC39B9387B86}">
      <dgm:prSet/>
      <dgm:spPr/>
      <dgm:t>
        <a:bodyPr/>
        <a:lstStyle/>
        <a:p>
          <a:endParaRPr lang="en-US"/>
        </a:p>
      </dgm:t>
    </dgm:pt>
    <dgm:pt modelId="{802AF994-FD76-4FC8-BA4C-83C7ABEF8CA2}">
      <dgm:prSet/>
      <dgm:spPr/>
      <dgm:t>
        <a:bodyPr/>
        <a:lstStyle/>
        <a:p>
          <a:r>
            <a:rPr lang="en-US" dirty="0"/>
            <a:t>Hussain &amp; Kevin Woods; Hussain, Woods &amp; Christine Williams (2019)</a:t>
          </a:r>
        </a:p>
      </dgm:t>
    </dgm:pt>
    <dgm:pt modelId="{6923F75E-7525-4AC4-BC1C-5E4B477D6B05}" type="parTrans" cxnId="{615FDDD2-2794-4EDB-93C2-1B37FD588164}">
      <dgm:prSet/>
      <dgm:spPr/>
      <dgm:t>
        <a:bodyPr/>
        <a:lstStyle/>
        <a:p>
          <a:endParaRPr lang="en-US"/>
        </a:p>
      </dgm:t>
    </dgm:pt>
    <dgm:pt modelId="{C1798CB7-5C2C-4FBD-A076-D51C89456C5F}" type="sibTrans" cxnId="{615FDDD2-2794-4EDB-93C2-1B37FD588164}">
      <dgm:prSet/>
      <dgm:spPr/>
      <dgm:t>
        <a:bodyPr/>
        <a:lstStyle/>
        <a:p>
          <a:endParaRPr lang="en-US"/>
        </a:p>
      </dgm:t>
    </dgm:pt>
    <dgm:pt modelId="{4A51E93A-DA25-8C43-89F1-FFFDEA763C5E}" type="pres">
      <dgm:prSet presAssocID="{4C0A0394-843E-4229-B284-48311F6AC3BB}" presName="vert0" presStyleCnt="0">
        <dgm:presLayoutVars>
          <dgm:dir/>
          <dgm:animOne val="branch"/>
          <dgm:animLvl val="lvl"/>
        </dgm:presLayoutVars>
      </dgm:prSet>
      <dgm:spPr/>
    </dgm:pt>
    <dgm:pt modelId="{BBC0646D-EC2A-3A4F-B8BE-EFD282F702AE}" type="pres">
      <dgm:prSet presAssocID="{74A759C7-EA1C-4F67-A701-58AEEFFB965F}" presName="thickLine" presStyleLbl="alignNode1" presStyleIdx="0" presStyleCnt="6"/>
      <dgm:spPr/>
    </dgm:pt>
    <dgm:pt modelId="{4DF9B18A-8B2F-0644-8845-5D0C359A2072}" type="pres">
      <dgm:prSet presAssocID="{74A759C7-EA1C-4F67-A701-58AEEFFB965F}" presName="horz1" presStyleCnt="0"/>
      <dgm:spPr/>
    </dgm:pt>
    <dgm:pt modelId="{6B24D016-FEFB-D34C-A02C-BBF86F0F5E85}" type="pres">
      <dgm:prSet presAssocID="{74A759C7-EA1C-4F67-A701-58AEEFFB965F}" presName="tx1" presStyleLbl="revTx" presStyleIdx="0" presStyleCnt="6"/>
      <dgm:spPr/>
    </dgm:pt>
    <dgm:pt modelId="{486128FF-408C-5347-AAD8-1EB0AB17DB38}" type="pres">
      <dgm:prSet presAssocID="{74A759C7-EA1C-4F67-A701-58AEEFFB965F}" presName="vert1" presStyleCnt="0"/>
      <dgm:spPr/>
    </dgm:pt>
    <dgm:pt modelId="{F5827D4E-69BA-394F-982F-635634D5D555}" type="pres">
      <dgm:prSet presAssocID="{06513B79-0618-4830-8831-DCAA0877BC38}" presName="thickLine" presStyleLbl="alignNode1" presStyleIdx="1" presStyleCnt="6"/>
      <dgm:spPr/>
    </dgm:pt>
    <dgm:pt modelId="{8FFD1AE0-F6DA-904F-B468-F88634ABA101}" type="pres">
      <dgm:prSet presAssocID="{06513B79-0618-4830-8831-DCAA0877BC38}" presName="horz1" presStyleCnt="0"/>
      <dgm:spPr/>
    </dgm:pt>
    <dgm:pt modelId="{C9EC3A0B-D35A-164C-9611-BAA132D7ABF7}" type="pres">
      <dgm:prSet presAssocID="{06513B79-0618-4830-8831-DCAA0877BC38}" presName="tx1" presStyleLbl="revTx" presStyleIdx="1" presStyleCnt="6"/>
      <dgm:spPr/>
    </dgm:pt>
    <dgm:pt modelId="{BFC7117F-9437-A846-8505-548A703F353E}" type="pres">
      <dgm:prSet presAssocID="{06513B79-0618-4830-8831-DCAA0877BC38}" presName="vert1" presStyleCnt="0"/>
      <dgm:spPr/>
    </dgm:pt>
    <dgm:pt modelId="{C8A31531-4428-5949-9C9D-D57FA6067D64}" type="pres">
      <dgm:prSet presAssocID="{BCFDF672-0810-455B-9BA4-9F7719B8A64D}" presName="thickLine" presStyleLbl="alignNode1" presStyleIdx="2" presStyleCnt="6"/>
      <dgm:spPr/>
    </dgm:pt>
    <dgm:pt modelId="{47E3A69D-7EE6-9B49-BBC1-8E8706A72AA4}" type="pres">
      <dgm:prSet presAssocID="{BCFDF672-0810-455B-9BA4-9F7719B8A64D}" presName="horz1" presStyleCnt="0"/>
      <dgm:spPr/>
    </dgm:pt>
    <dgm:pt modelId="{C1A998EA-61CA-104C-BB17-1B23722E6E7A}" type="pres">
      <dgm:prSet presAssocID="{BCFDF672-0810-455B-9BA4-9F7719B8A64D}" presName="tx1" presStyleLbl="revTx" presStyleIdx="2" presStyleCnt="6"/>
      <dgm:spPr/>
    </dgm:pt>
    <dgm:pt modelId="{791A5D12-AEAE-C940-8FE1-44B95FE89E83}" type="pres">
      <dgm:prSet presAssocID="{BCFDF672-0810-455B-9BA4-9F7719B8A64D}" presName="vert1" presStyleCnt="0"/>
      <dgm:spPr/>
    </dgm:pt>
    <dgm:pt modelId="{6534D02C-2CAB-2D40-8430-552FD1027FC1}" type="pres">
      <dgm:prSet presAssocID="{FF07981B-7F29-4B24-AAAD-EB3B390AB6C0}" presName="thickLine" presStyleLbl="alignNode1" presStyleIdx="3" presStyleCnt="6"/>
      <dgm:spPr/>
    </dgm:pt>
    <dgm:pt modelId="{661A494E-85B6-584E-982C-1C9928F52F73}" type="pres">
      <dgm:prSet presAssocID="{FF07981B-7F29-4B24-AAAD-EB3B390AB6C0}" presName="horz1" presStyleCnt="0"/>
      <dgm:spPr/>
    </dgm:pt>
    <dgm:pt modelId="{29EFE207-B78A-6B48-8791-43015DF12EE4}" type="pres">
      <dgm:prSet presAssocID="{FF07981B-7F29-4B24-AAAD-EB3B390AB6C0}" presName="tx1" presStyleLbl="revTx" presStyleIdx="3" presStyleCnt="6"/>
      <dgm:spPr/>
    </dgm:pt>
    <dgm:pt modelId="{9CA3523D-6DA2-524A-8C0B-1CD14D7C4967}" type="pres">
      <dgm:prSet presAssocID="{FF07981B-7F29-4B24-AAAD-EB3B390AB6C0}" presName="vert1" presStyleCnt="0"/>
      <dgm:spPr/>
    </dgm:pt>
    <dgm:pt modelId="{476C23A9-AD03-694A-9D7F-03624B9F662A}" type="pres">
      <dgm:prSet presAssocID="{8B3A9F57-72FF-454A-8980-F91377CB6A46}" presName="thickLine" presStyleLbl="alignNode1" presStyleIdx="4" presStyleCnt="6"/>
      <dgm:spPr/>
    </dgm:pt>
    <dgm:pt modelId="{E637DFAC-8984-2542-A465-74A80713EB8F}" type="pres">
      <dgm:prSet presAssocID="{8B3A9F57-72FF-454A-8980-F91377CB6A46}" presName="horz1" presStyleCnt="0"/>
      <dgm:spPr/>
    </dgm:pt>
    <dgm:pt modelId="{F1FBA081-26AC-6941-B31E-286842FCF92A}" type="pres">
      <dgm:prSet presAssocID="{8B3A9F57-72FF-454A-8980-F91377CB6A46}" presName="tx1" presStyleLbl="revTx" presStyleIdx="4" presStyleCnt="6"/>
      <dgm:spPr/>
    </dgm:pt>
    <dgm:pt modelId="{821FE738-4AC1-6A46-9C0B-95138E83CE75}" type="pres">
      <dgm:prSet presAssocID="{8B3A9F57-72FF-454A-8980-F91377CB6A46}" presName="vert1" presStyleCnt="0"/>
      <dgm:spPr/>
    </dgm:pt>
    <dgm:pt modelId="{34EDEE6B-6F9D-4346-B05A-666255F34498}" type="pres">
      <dgm:prSet presAssocID="{802AF994-FD76-4FC8-BA4C-83C7ABEF8CA2}" presName="thickLine" presStyleLbl="alignNode1" presStyleIdx="5" presStyleCnt="6"/>
      <dgm:spPr/>
    </dgm:pt>
    <dgm:pt modelId="{8CCF6CC1-41FE-7E45-A867-E82AFC80616C}" type="pres">
      <dgm:prSet presAssocID="{802AF994-FD76-4FC8-BA4C-83C7ABEF8CA2}" presName="horz1" presStyleCnt="0"/>
      <dgm:spPr/>
    </dgm:pt>
    <dgm:pt modelId="{0C05F6B4-A856-0248-88D5-7E1F3993953F}" type="pres">
      <dgm:prSet presAssocID="{802AF994-FD76-4FC8-BA4C-83C7ABEF8CA2}" presName="tx1" presStyleLbl="revTx" presStyleIdx="5" presStyleCnt="6"/>
      <dgm:spPr/>
    </dgm:pt>
    <dgm:pt modelId="{3E1AD0BB-02B9-2A40-8DE4-73F4C83B8B01}" type="pres">
      <dgm:prSet presAssocID="{802AF994-FD76-4FC8-BA4C-83C7ABEF8CA2}" presName="vert1" presStyleCnt="0"/>
      <dgm:spPr/>
    </dgm:pt>
  </dgm:ptLst>
  <dgm:cxnLst>
    <dgm:cxn modelId="{88465111-1072-41F3-93A0-CC39B9387B86}" srcId="{4C0A0394-843E-4229-B284-48311F6AC3BB}" destId="{8B3A9F57-72FF-454A-8980-F91377CB6A46}" srcOrd="4" destOrd="0" parTransId="{4D24D36A-BC92-4A5C-8CCA-FFDA813F88BF}" sibTransId="{3E8A304D-7516-4C18-8471-9C96BF9077AC}"/>
    <dgm:cxn modelId="{D6EE0C25-23D3-6946-AC6C-52BD416BD606}" type="presOf" srcId="{06513B79-0618-4830-8831-DCAA0877BC38}" destId="{C9EC3A0B-D35A-164C-9611-BAA132D7ABF7}" srcOrd="0" destOrd="0" presId="urn:microsoft.com/office/officeart/2008/layout/LinedList"/>
    <dgm:cxn modelId="{23AFC650-E89F-4133-A6F8-ED534644CBC9}" srcId="{4C0A0394-843E-4229-B284-48311F6AC3BB}" destId="{06513B79-0618-4830-8831-DCAA0877BC38}" srcOrd="1" destOrd="0" parTransId="{CF08C152-67EA-4430-AD2E-0DBACB0D96ED}" sibTransId="{97C8A893-F08A-4F27-92F3-42A98DF41BE7}"/>
    <dgm:cxn modelId="{37DFE05A-47E6-6141-8F23-929E8E698CED}" type="presOf" srcId="{4C0A0394-843E-4229-B284-48311F6AC3BB}" destId="{4A51E93A-DA25-8C43-89F1-FFFDEA763C5E}" srcOrd="0" destOrd="0" presId="urn:microsoft.com/office/officeart/2008/layout/LinedList"/>
    <dgm:cxn modelId="{0152D697-2510-2C4E-A8B0-B02720683D95}" type="presOf" srcId="{BCFDF672-0810-455B-9BA4-9F7719B8A64D}" destId="{C1A998EA-61CA-104C-BB17-1B23722E6E7A}" srcOrd="0" destOrd="0" presId="urn:microsoft.com/office/officeart/2008/layout/LinedList"/>
    <dgm:cxn modelId="{71EA1199-C1C6-4177-BB90-A97D101A10D6}" srcId="{4C0A0394-843E-4229-B284-48311F6AC3BB}" destId="{74A759C7-EA1C-4F67-A701-58AEEFFB965F}" srcOrd="0" destOrd="0" parTransId="{8AD92F69-72C1-4E39-8C56-225307904104}" sibTransId="{1A97B07C-3688-467A-BBE5-0B4C96F8BD37}"/>
    <dgm:cxn modelId="{2260E1B0-17A5-4AC5-9F43-EF5DC10DF7B3}" srcId="{4C0A0394-843E-4229-B284-48311F6AC3BB}" destId="{FF07981B-7F29-4B24-AAAD-EB3B390AB6C0}" srcOrd="3" destOrd="0" parTransId="{03F53E3A-C0AE-4E0B-8B3C-2C0C4235A837}" sibTransId="{8C6506F2-BB0A-429D-8BB5-3D06589ABA80}"/>
    <dgm:cxn modelId="{FD16C9B7-D5A5-E740-AAED-209ACAC9AD3C}" type="presOf" srcId="{FF07981B-7F29-4B24-AAAD-EB3B390AB6C0}" destId="{29EFE207-B78A-6B48-8791-43015DF12EE4}" srcOrd="0" destOrd="0" presId="urn:microsoft.com/office/officeart/2008/layout/LinedList"/>
    <dgm:cxn modelId="{615FDDD2-2794-4EDB-93C2-1B37FD588164}" srcId="{4C0A0394-843E-4229-B284-48311F6AC3BB}" destId="{802AF994-FD76-4FC8-BA4C-83C7ABEF8CA2}" srcOrd="5" destOrd="0" parTransId="{6923F75E-7525-4AC4-BC1C-5E4B477D6B05}" sibTransId="{C1798CB7-5C2C-4FBD-A076-D51C89456C5F}"/>
    <dgm:cxn modelId="{5A6E09DD-6C12-2341-BB29-C6A68B40BCA0}" type="presOf" srcId="{8B3A9F57-72FF-454A-8980-F91377CB6A46}" destId="{F1FBA081-26AC-6941-B31E-286842FCF92A}" srcOrd="0" destOrd="0" presId="urn:microsoft.com/office/officeart/2008/layout/LinedList"/>
    <dgm:cxn modelId="{3F071AE1-E329-1F49-A96E-0889A5071545}" type="presOf" srcId="{74A759C7-EA1C-4F67-A701-58AEEFFB965F}" destId="{6B24D016-FEFB-D34C-A02C-BBF86F0F5E85}" srcOrd="0" destOrd="0" presId="urn:microsoft.com/office/officeart/2008/layout/LinedList"/>
    <dgm:cxn modelId="{3BCD92E2-81BD-4E26-B936-7AF13B2DC7A9}" srcId="{4C0A0394-843E-4229-B284-48311F6AC3BB}" destId="{BCFDF672-0810-455B-9BA4-9F7719B8A64D}" srcOrd="2" destOrd="0" parTransId="{F52528CB-85B5-4708-BECC-B8604F75106C}" sibTransId="{5A492257-802F-4FE2-A39F-945C5393370B}"/>
    <dgm:cxn modelId="{1992F2F9-87FB-6A44-AFA1-5FF7FB394155}" type="presOf" srcId="{802AF994-FD76-4FC8-BA4C-83C7ABEF8CA2}" destId="{0C05F6B4-A856-0248-88D5-7E1F3993953F}" srcOrd="0" destOrd="0" presId="urn:microsoft.com/office/officeart/2008/layout/LinedList"/>
    <dgm:cxn modelId="{DE2365E2-4AFD-5747-B9A1-5FDB1D49A646}" type="presParOf" srcId="{4A51E93A-DA25-8C43-89F1-FFFDEA763C5E}" destId="{BBC0646D-EC2A-3A4F-B8BE-EFD282F702AE}" srcOrd="0" destOrd="0" presId="urn:microsoft.com/office/officeart/2008/layout/LinedList"/>
    <dgm:cxn modelId="{6DD507E9-74CF-5F46-A89A-2D6DE67C5024}" type="presParOf" srcId="{4A51E93A-DA25-8C43-89F1-FFFDEA763C5E}" destId="{4DF9B18A-8B2F-0644-8845-5D0C359A2072}" srcOrd="1" destOrd="0" presId="urn:microsoft.com/office/officeart/2008/layout/LinedList"/>
    <dgm:cxn modelId="{E7DFDA9B-4CC2-6E4E-8F2E-FE675FFF4F2B}" type="presParOf" srcId="{4DF9B18A-8B2F-0644-8845-5D0C359A2072}" destId="{6B24D016-FEFB-D34C-A02C-BBF86F0F5E85}" srcOrd="0" destOrd="0" presId="urn:microsoft.com/office/officeart/2008/layout/LinedList"/>
    <dgm:cxn modelId="{D1CF0E1C-2795-E848-9CEE-CC385C2CEB54}" type="presParOf" srcId="{4DF9B18A-8B2F-0644-8845-5D0C359A2072}" destId="{486128FF-408C-5347-AAD8-1EB0AB17DB38}" srcOrd="1" destOrd="0" presId="urn:microsoft.com/office/officeart/2008/layout/LinedList"/>
    <dgm:cxn modelId="{A0D74F4F-985D-BF41-8679-B02672BB5C62}" type="presParOf" srcId="{4A51E93A-DA25-8C43-89F1-FFFDEA763C5E}" destId="{F5827D4E-69BA-394F-982F-635634D5D555}" srcOrd="2" destOrd="0" presId="urn:microsoft.com/office/officeart/2008/layout/LinedList"/>
    <dgm:cxn modelId="{9E2AA456-3542-D048-8703-32D4C16A2941}" type="presParOf" srcId="{4A51E93A-DA25-8C43-89F1-FFFDEA763C5E}" destId="{8FFD1AE0-F6DA-904F-B468-F88634ABA101}" srcOrd="3" destOrd="0" presId="urn:microsoft.com/office/officeart/2008/layout/LinedList"/>
    <dgm:cxn modelId="{B693990F-EB10-D247-B904-2190F3FA54CE}" type="presParOf" srcId="{8FFD1AE0-F6DA-904F-B468-F88634ABA101}" destId="{C9EC3A0B-D35A-164C-9611-BAA132D7ABF7}" srcOrd="0" destOrd="0" presId="urn:microsoft.com/office/officeart/2008/layout/LinedList"/>
    <dgm:cxn modelId="{98A3F574-0E48-1A4A-8F4B-C4E0817E63E1}" type="presParOf" srcId="{8FFD1AE0-F6DA-904F-B468-F88634ABA101}" destId="{BFC7117F-9437-A846-8505-548A703F353E}" srcOrd="1" destOrd="0" presId="urn:microsoft.com/office/officeart/2008/layout/LinedList"/>
    <dgm:cxn modelId="{7FE334B7-55BA-1949-9EB3-FAA05B73BF7C}" type="presParOf" srcId="{4A51E93A-DA25-8C43-89F1-FFFDEA763C5E}" destId="{C8A31531-4428-5949-9C9D-D57FA6067D64}" srcOrd="4" destOrd="0" presId="urn:microsoft.com/office/officeart/2008/layout/LinedList"/>
    <dgm:cxn modelId="{F0E62029-E126-794B-805F-B0870485C66E}" type="presParOf" srcId="{4A51E93A-DA25-8C43-89F1-FFFDEA763C5E}" destId="{47E3A69D-7EE6-9B49-BBC1-8E8706A72AA4}" srcOrd="5" destOrd="0" presId="urn:microsoft.com/office/officeart/2008/layout/LinedList"/>
    <dgm:cxn modelId="{B1A6CD6B-9DAF-D244-B9BB-DD535344DA7C}" type="presParOf" srcId="{47E3A69D-7EE6-9B49-BBC1-8E8706A72AA4}" destId="{C1A998EA-61CA-104C-BB17-1B23722E6E7A}" srcOrd="0" destOrd="0" presId="urn:microsoft.com/office/officeart/2008/layout/LinedList"/>
    <dgm:cxn modelId="{A2CDE344-8D48-BF47-942F-C677676CC565}" type="presParOf" srcId="{47E3A69D-7EE6-9B49-BBC1-8E8706A72AA4}" destId="{791A5D12-AEAE-C940-8FE1-44B95FE89E83}" srcOrd="1" destOrd="0" presId="urn:microsoft.com/office/officeart/2008/layout/LinedList"/>
    <dgm:cxn modelId="{64A62FBB-524B-3C45-86AD-6A6914437E19}" type="presParOf" srcId="{4A51E93A-DA25-8C43-89F1-FFFDEA763C5E}" destId="{6534D02C-2CAB-2D40-8430-552FD1027FC1}" srcOrd="6" destOrd="0" presId="urn:microsoft.com/office/officeart/2008/layout/LinedList"/>
    <dgm:cxn modelId="{DBEAC0FE-7878-DF40-9443-4A0BDD4D8CA0}" type="presParOf" srcId="{4A51E93A-DA25-8C43-89F1-FFFDEA763C5E}" destId="{661A494E-85B6-584E-982C-1C9928F52F73}" srcOrd="7" destOrd="0" presId="urn:microsoft.com/office/officeart/2008/layout/LinedList"/>
    <dgm:cxn modelId="{E0423966-73C5-FF44-9CFD-B8B7AFD95400}" type="presParOf" srcId="{661A494E-85B6-584E-982C-1C9928F52F73}" destId="{29EFE207-B78A-6B48-8791-43015DF12EE4}" srcOrd="0" destOrd="0" presId="urn:microsoft.com/office/officeart/2008/layout/LinedList"/>
    <dgm:cxn modelId="{36A1ED00-8142-8149-8F56-CE0823F9528C}" type="presParOf" srcId="{661A494E-85B6-584E-982C-1C9928F52F73}" destId="{9CA3523D-6DA2-524A-8C0B-1CD14D7C4967}" srcOrd="1" destOrd="0" presId="urn:microsoft.com/office/officeart/2008/layout/LinedList"/>
    <dgm:cxn modelId="{37D9E4CA-F96D-0148-A8E8-34F1F8FF8529}" type="presParOf" srcId="{4A51E93A-DA25-8C43-89F1-FFFDEA763C5E}" destId="{476C23A9-AD03-694A-9D7F-03624B9F662A}" srcOrd="8" destOrd="0" presId="urn:microsoft.com/office/officeart/2008/layout/LinedList"/>
    <dgm:cxn modelId="{7C93CCDE-1108-104F-8FAF-8867D09F7267}" type="presParOf" srcId="{4A51E93A-DA25-8C43-89F1-FFFDEA763C5E}" destId="{E637DFAC-8984-2542-A465-74A80713EB8F}" srcOrd="9" destOrd="0" presId="urn:microsoft.com/office/officeart/2008/layout/LinedList"/>
    <dgm:cxn modelId="{27B4F02E-D086-AE4E-9D0F-839F28D3D0AA}" type="presParOf" srcId="{E637DFAC-8984-2542-A465-74A80713EB8F}" destId="{F1FBA081-26AC-6941-B31E-286842FCF92A}" srcOrd="0" destOrd="0" presId="urn:microsoft.com/office/officeart/2008/layout/LinedList"/>
    <dgm:cxn modelId="{E04216B7-6D61-1349-90FE-C102FFAF0286}" type="presParOf" srcId="{E637DFAC-8984-2542-A465-74A80713EB8F}" destId="{821FE738-4AC1-6A46-9C0B-95138E83CE75}" srcOrd="1" destOrd="0" presId="urn:microsoft.com/office/officeart/2008/layout/LinedList"/>
    <dgm:cxn modelId="{97C96796-69E2-7F45-BB55-73BF89ABCD9E}" type="presParOf" srcId="{4A51E93A-DA25-8C43-89F1-FFFDEA763C5E}" destId="{34EDEE6B-6F9D-4346-B05A-666255F34498}" srcOrd="10" destOrd="0" presId="urn:microsoft.com/office/officeart/2008/layout/LinedList"/>
    <dgm:cxn modelId="{14C86C1C-9EE0-6141-9A9D-2CC079C2A691}" type="presParOf" srcId="{4A51E93A-DA25-8C43-89F1-FFFDEA763C5E}" destId="{8CCF6CC1-41FE-7E45-A867-E82AFC80616C}" srcOrd="11" destOrd="0" presId="urn:microsoft.com/office/officeart/2008/layout/LinedList"/>
    <dgm:cxn modelId="{646E7026-F373-E641-9371-25402D39D85D}" type="presParOf" srcId="{8CCF6CC1-41FE-7E45-A867-E82AFC80616C}" destId="{0C05F6B4-A856-0248-88D5-7E1F3993953F}" srcOrd="0" destOrd="0" presId="urn:microsoft.com/office/officeart/2008/layout/LinedList"/>
    <dgm:cxn modelId="{C7CE6B1B-D81B-B74A-BB72-CF1E134F48EF}" type="presParOf" srcId="{8CCF6CC1-41FE-7E45-A867-E82AFC80616C}" destId="{3E1AD0BB-02B9-2A40-8DE4-73F4C83B8B0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4DB00D-40C1-AA41-A0C7-44363E9299B2}">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3F881C-9286-554A-84EA-67BD770190A0}">
      <dsp:nvSpPr>
        <dsp:cNvPr id="0" name=""/>
        <dsp:cNvSpPr/>
      </dsp:nvSpPr>
      <dsp:spPr>
        <a:xfrm>
          <a:off x="0" y="2703"/>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dirty="0"/>
            <a:t>Why is this important? </a:t>
          </a:r>
        </a:p>
      </dsp:txBody>
      <dsp:txXfrm>
        <a:off x="0" y="2703"/>
        <a:ext cx="6900512" cy="921789"/>
      </dsp:txXfrm>
    </dsp:sp>
    <dsp:sp modelId="{CE66D6C9-3104-BD4C-874D-A9D984FA69F0}">
      <dsp:nvSpPr>
        <dsp:cNvPr id="0" name=""/>
        <dsp:cNvSpPr/>
      </dsp:nvSpPr>
      <dsp:spPr>
        <a:xfrm>
          <a:off x="0" y="924492"/>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E41CC5-4986-F64E-8233-ABBDEE74E116}">
      <dsp:nvSpPr>
        <dsp:cNvPr id="0" name=""/>
        <dsp:cNvSpPr/>
      </dsp:nvSpPr>
      <dsp:spPr>
        <a:xfrm>
          <a:off x="0" y="924492"/>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dirty="0"/>
            <a:t>Notes about theory  and definitions</a:t>
          </a:r>
        </a:p>
      </dsp:txBody>
      <dsp:txXfrm>
        <a:off x="0" y="924492"/>
        <a:ext cx="6900512" cy="921789"/>
      </dsp:txXfrm>
    </dsp:sp>
    <dsp:sp modelId="{4E3E5A49-B852-C84C-8C72-3D753162E7AF}">
      <dsp:nvSpPr>
        <dsp:cNvPr id="0" name=""/>
        <dsp:cNvSpPr/>
      </dsp:nvSpPr>
      <dsp:spPr>
        <a:xfrm>
          <a:off x="0" y="184628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621DFD-0C05-5E4C-B450-5BBFC6A03A7E}">
      <dsp:nvSpPr>
        <dsp:cNvPr id="0" name=""/>
        <dsp:cNvSpPr/>
      </dsp:nvSpPr>
      <dsp:spPr>
        <a:xfrm>
          <a:off x="0" y="1846281"/>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dirty="0"/>
            <a:t>My learning and charting the history</a:t>
          </a:r>
        </a:p>
      </dsp:txBody>
      <dsp:txXfrm>
        <a:off x="0" y="1846281"/>
        <a:ext cx="6900512" cy="921789"/>
      </dsp:txXfrm>
    </dsp:sp>
    <dsp:sp modelId="{E94BEEA6-A672-7945-8BBC-C6B0A971E9E2}">
      <dsp:nvSpPr>
        <dsp:cNvPr id="0" name=""/>
        <dsp:cNvSpPr/>
      </dsp:nvSpPr>
      <dsp:spPr>
        <a:xfrm>
          <a:off x="0" y="2768070"/>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4CF46D-F585-054F-9583-435BC5CE257E}">
      <dsp:nvSpPr>
        <dsp:cNvPr id="0" name=""/>
        <dsp:cNvSpPr/>
      </dsp:nvSpPr>
      <dsp:spPr>
        <a:xfrm>
          <a:off x="0" y="2768070"/>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dirty="0"/>
            <a:t>Key themes</a:t>
          </a:r>
        </a:p>
      </dsp:txBody>
      <dsp:txXfrm>
        <a:off x="0" y="2768070"/>
        <a:ext cx="6900512" cy="921789"/>
      </dsp:txXfrm>
    </dsp:sp>
    <dsp:sp modelId="{67398516-788B-344A-9CC4-DF28CA21B03B}">
      <dsp:nvSpPr>
        <dsp:cNvPr id="0" name=""/>
        <dsp:cNvSpPr/>
      </dsp:nvSpPr>
      <dsp:spPr>
        <a:xfrm>
          <a:off x="0" y="3689859"/>
          <a:ext cx="69005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7AAA56-A541-6F4B-8E0F-35EA853D6CB9}">
      <dsp:nvSpPr>
        <dsp:cNvPr id="0" name=""/>
        <dsp:cNvSpPr/>
      </dsp:nvSpPr>
      <dsp:spPr>
        <a:xfrm>
          <a:off x="0" y="3689859"/>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dirty="0"/>
            <a:t>Celebrating 60 years</a:t>
          </a:r>
        </a:p>
      </dsp:txBody>
      <dsp:txXfrm>
        <a:off x="0" y="3689859"/>
        <a:ext cx="6900512" cy="921789"/>
      </dsp:txXfrm>
    </dsp:sp>
    <dsp:sp modelId="{EE0B2EE3-E9B4-E741-B35F-178778C492E0}">
      <dsp:nvSpPr>
        <dsp:cNvPr id="0" name=""/>
        <dsp:cNvSpPr/>
      </dsp:nvSpPr>
      <dsp:spPr>
        <a:xfrm>
          <a:off x="0" y="4611648"/>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E2DB6E6-F782-D34D-A5B6-451F16E9C42C}">
      <dsp:nvSpPr>
        <dsp:cNvPr id="0" name=""/>
        <dsp:cNvSpPr/>
      </dsp:nvSpPr>
      <dsp:spPr>
        <a:xfrm>
          <a:off x="0" y="4611648"/>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dirty="0"/>
            <a:t>Conclusions today and tomorrow</a:t>
          </a:r>
        </a:p>
      </dsp:txBody>
      <dsp:txXfrm>
        <a:off x="0" y="4611648"/>
        <a:ext cx="6900512" cy="9217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3E42A1-6D3C-574B-A06C-BAECF1E514CC}">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46C16A-0AAE-6546-AA0F-03CDF8D5678F}">
      <dsp:nvSpPr>
        <dsp:cNvPr id="0" name=""/>
        <dsp:cNvSpPr/>
      </dsp:nvSpPr>
      <dsp:spPr>
        <a:xfrm>
          <a:off x="0" y="2703"/>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‘There is nothing so practical as a good theory’</a:t>
          </a:r>
        </a:p>
      </dsp:txBody>
      <dsp:txXfrm>
        <a:off x="0" y="2703"/>
        <a:ext cx="6900512" cy="921789"/>
      </dsp:txXfrm>
    </dsp:sp>
    <dsp:sp modelId="{14804927-9BF7-124D-B441-B622EB07895A}">
      <dsp:nvSpPr>
        <dsp:cNvPr id="0" name=""/>
        <dsp:cNvSpPr/>
      </dsp:nvSpPr>
      <dsp:spPr>
        <a:xfrm>
          <a:off x="0" y="924492"/>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1C56BA-E84F-914F-BF19-C8C4FE902631}">
      <dsp:nvSpPr>
        <dsp:cNvPr id="0" name=""/>
        <dsp:cNvSpPr/>
      </dsp:nvSpPr>
      <dsp:spPr>
        <a:xfrm>
          <a:off x="0" y="924492"/>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Mediated learning experience has wide applications, including how history and culture is mediated and how we all learn and develop</a:t>
          </a:r>
        </a:p>
      </dsp:txBody>
      <dsp:txXfrm>
        <a:off x="0" y="924492"/>
        <a:ext cx="6900512" cy="921789"/>
      </dsp:txXfrm>
    </dsp:sp>
    <dsp:sp modelId="{929C058A-6997-3A40-A035-110FF4AC3691}">
      <dsp:nvSpPr>
        <dsp:cNvPr id="0" name=""/>
        <dsp:cNvSpPr/>
      </dsp:nvSpPr>
      <dsp:spPr>
        <a:xfrm>
          <a:off x="0" y="184628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412334-7FBF-1541-9D0B-08AD5D4EACCC}">
      <dsp:nvSpPr>
        <dsp:cNvPr id="0" name=""/>
        <dsp:cNvSpPr/>
      </dsp:nvSpPr>
      <dsp:spPr>
        <a:xfrm>
          <a:off x="0" y="1846281"/>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MLE distinction between </a:t>
          </a:r>
          <a:r>
            <a:rPr lang="en-US" sz="1900" i="1" kern="1200" dirty="0"/>
            <a:t>cultural difference </a:t>
          </a:r>
          <a:r>
            <a:rPr lang="en-US" sz="1900" kern="1200" dirty="0"/>
            <a:t>and </a:t>
          </a:r>
          <a:r>
            <a:rPr lang="en-US" sz="1900" i="1" kern="1200" dirty="0"/>
            <a:t>cultural deprivation</a:t>
          </a:r>
          <a:endParaRPr lang="en-US" sz="1900" kern="1200" dirty="0"/>
        </a:p>
      </dsp:txBody>
      <dsp:txXfrm>
        <a:off x="0" y="1846281"/>
        <a:ext cx="6900512" cy="921789"/>
      </dsp:txXfrm>
    </dsp:sp>
    <dsp:sp modelId="{19F47364-9581-B945-A10A-615E47C1CF20}">
      <dsp:nvSpPr>
        <dsp:cNvPr id="0" name=""/>
        <dsp:cNvSpPr/>
      </dsp:nvSpPr>
      <dsp:spPr>
        <a:xfrm>
          <a:off x="0" y="2768070"/>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57FE23-3BA7-094F-A63E-0694B0FFC0CD}">
      <dsp:nvSpPr>
        <dsp:cNvPr id="0" name=""/>
        <dsp:cNvSpPr/>
      </dsp:nvSpPr>
      <dsp:spPr>
        <a:xfrm>
          <a:off x="0" y="2768070"/>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As a profession, we are generally deprived of an adequate mediation of our history </a:t>
          </a:r>
        </a:p>
      </dsp:txBody>
      <dsp:txXfrm>
        <a:off x="0" y="2768070"/>
        <a:ext cx="6900512" cy="921789"/>
      </dsp:txXfrm>
    </dsp:sp>
    <dsp:sp modelId="{DA345706-E69F-5B42-A6BD-8A2C762C2B67}">
      <dsp:nvSpPr>
        <dsp:cNvPr id="0" name=""/>
        <dsp:cNvSpPr/>
      </dsp:nvSpPr>
      <dsp:spPr>
        <a:xfrm>
          <a:off x="0" y="3689859"/>
          <a:ext cx="69005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E8F498-4DE6-4440-A661-8121E4ED18CF}">
      <dsp:nvSpPr>
        <dsp:cNvPr id="0" name=""/>
        <dsp:cNvSpPr/>
      </dsp:nvSpPr>
      <dsp:spPr>
        <a:xfrm>
          <a:off x="0" y="3689859"/>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Hence a perpetual sense of questioning our professional role and identity</a:t>
          </a:r>
        </a:p>
      </dsp:txBody>
      <dsp:txXfrm>
        <a:off x="0" y="3689859"/>
        <a:ext cx="6900512" cy="921789"/>
      </dsp:txXfrm>
    </dsp:sp>
    <dsp:sp modelId="{17FC0AA5-899C-AB4D-8A03-298931503BDB}">
      <dsp:nvSpPr>
        <dsp:cNvPr id="0" name=""/>
        <dsp:cNvSpPr/>
      </dsp:nvSpPr>
      <dsp:spPr>
        <a:xfrm>
          <a:off x="0" y="4611648"/>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5D22A4-1B12-3747-8548-526B53192EDF}">
      <dsp:nvSpPr>
        <dsp:cNvPr id="0" name=""/>
        <dsp:cNvSpPr/>
      </dsp:nvSpPr>
      <dsp:spPr>
        <a:xfrm>
          <a:off x="0" y="4611648"/>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Celebrating a history of learning ability and dynamic assessment and its contribution to respecting cultural difference and inclusion</a:t>
          </a:r>
        </a:p>
      </dsp:txBody>
      <dsp:txXfrm>
        <a:off x="0" y="4611648"/>
        <a:ext cx="6900512" cy="9217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71108B-F11E-5C4B-85F7-B9D234BF2F01}">
      <dsp:nvSpPr>
        <dsp:cNvPr id="0" name=""/>
        <dsp:cNvSpPr/>
      </dsp:nvSpPr>
      <dsp:spPr>
        <a:xfrm rot="5400000">
          <a:off x="-960966" y="1865519"/>
          <a:ext cx="2032397" cy="107934"/>
        </a:xfrm>
        <a:prstGeom prst="corner">
          <a:avLst>
            <a:gd name="adj1" fmla="val 1000"/>
            <a:gd name="adj2" fmla="val 1000"/>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CE5E3B6-5A0D-D747-B0BE-0EA896A38791}">
      <dsp:nvSpPr>
        <dsp:cNvPr id="0" name=""/>
        <dsp:cNvSpPr/>
      </dsp:nvSpPr>
      <dsp:spPr>
        <a:xfrm>
          <a:off x="1265" y="2935684"/>
          <a:ext cx="1349178" cy="677465"/>
        </a:xfrm>
        <a:prstGeom prst="homePlate">
          <a:avLst>
            <a:gd name="adj" fmla="val 25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215900" rIns="107950" bIns="215900" numCol="1" spcCol="1270" anchor="ctr" anchorCtr="0">
          <a:noAutofit/>
        </a:bodyPr>
        <a:lstStyle/>
        <a:p>
          <a:pPr marL="0" lvl="0" indent="0" algn="ctr" defTabSz="755650">
            <a:lnSpc>
              <a:spcPct val="90000"/>
            </a:lnSpc>
            <a:spcBef>
              <a:spcPct val="0"/>
            </a:spcBef>
            <a:spcAft>
              <a:spcPct val="35000"/>
            </a:spcAft>
            <a:buNone/>
          </a:pPr>
          <a:r>
            <a:rPr lang="en-US" sz="1700" kern="1200" dirty="0"/>
            <a:t>1961</a:t>
          </a:r>
        </a:p>
      </dsp:txBody>
      <dsp:txXfrm>
        <a:off x="1265" y="2935684"/>
        <a:ext cx="1264495" cy="677465"/>
      </dsp:txXfrm>
    </dsp:sp>
    <dsp:sp modelId="{0D29C294-1B9A-9A40-8C66-EFAED51D9F36}">
      <dsp:nvSpPr>
        <dsp:cNvPr id="0" name=""/>
        <dsp:cNvSpPr/>
      </dsp:nvSpPr>
      <dsp:spPr>
        <a:xfrm>
          <a:off x="109199" y="968048"/>
          <a:ext cx="1095533" cy="1656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US" sz="1100" kern="1200" dirty="0"/>
            <a:t>G.W.S. Mackay A study of the prediction of learning ability in the primary school (MA thesis)</a:t>
          </a:r>
        </a:p>
      </dsp:txBody>
      <dsp:txXfrm>
        <a:off x="109199" y="968048"/>
        <a:ext cx="1095533" cy="1656664"/>
      </dsp:txXfrm>
    </dsp:sp>
    <dsp:sp modelId="{4A4381C1-7720-8248-A3D1-4FD2DCECC246}">
      <dsp:nvSpPr>
        <dsp:cNvPr id="0" name=""/>
        <dsp:cNvSpPr/>
      </dsp:nvSpPr>
      <dsp:spPr>
        <a:xfrm rot="5400000">
          <a:off x="320753" y="1865519"/>
          <a:ext cx="2032397" cy="107934"/>
        </a:xfrm>
        <a:prstGeom prst="corner">
          <a:avLst>
            <a:gd name="adj1" fmla="val 1000"/>
            <a:gd name="adj2" fmla="val 1000"/>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FAE95D-C042-DD4A-8F07-01402FFBF68D}">
      <dsp:nvSpPr>
        <dsp:cNvPr id="0" name=""/>
        <dsp:cNvSpPr/>
      </dsp:nvSpPr>
      <dsp:spPr>
        <a:xfrm>
          <a:off x="1282985" y="2935684"/>
          <a:ext cx="1349178" cy="677465"/>
        </a:xfrm>
        <a:prstGeom prst="chevron">
          <a:avLst>
            <a:gd name="adj" fmla="val 2500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215900" rIns="107950" bIns="215900" numCol="1" spcCol="1270" anchor="ctr" anchorCtr="0">
          <a:noAutofit/>
        </a:bodyPr>
        <a:lstStyle/>
        <a:p>
          <a:pPr marL="0" lvl="0" indent="0" algn="ctr" defTabSz="755650">
            <a:lnSpc>
              <a:spcPct val="90000"/>
            </a:lnSpc>
            <a:spcBef>
              <a:spcPct val="0"/>
            </a:spcBef>
            <a:spcAft>
              <a:spcPct val="35000"/>
            </a:spcAft>
            <a:buNone/>
          </a:pPr>
          <a:r>
            <a:rPr lang="en-US" sz="1700" kern="1200" dirty="0"/>
            <a:t>1962</a:t>
          </a:r>
        </a:p>
      </dsp:txBody>
      <dsp:txXfrm>
        <a:off x="1452351" y="2935684"/>
        <a:ext cx="1010446" cy="677465"/>
      </dsp:txXfrm>
    </dsp:sp>
    <dsp:sp modelId="{8C0AB5EF-DA72-B94A-9BA7-0B81ACF81BEF}">
      <dsp:nvSpPr>
        <dsp:cNvPr id="0" name=""/>
        <dsp:cNvSpPr/>
      </dsp:nvSpPr>
      <dsp:spPr>
        <a:xfrm>
          <a:off x="1390919" y="968048"/>
          <a:ext cx="1095533" cy="1656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US" sz="1100" kern="1200" dirty="0"/>
            <a:t>G.W.S. Mackay &amp; P.E. Vernon The measurement of learning ability (a paper based on the above)</a:t>
          </a:r>
        </a:p>
      </dsp:txBody>
      <dsp:txXfrm>
        <a:off x="1390919" y="968048"/>
        <a:ext cx="1095533" cy="1656664"/>
      </dsp:txXfrm>
    </dsp:sp>
    <dsp:sp modelId="{E7B488B4-8ACC-2F48-BB21-181169AA2D78}">
      <dsp:nvSpPr>
        <dsp:cNvPr id="0" name=""/>
        <dsp:cNvSpPr/>
      </dsp:nvSpPr>
      <dsp:spPr>
        <a:xfrm rot="5400000">
          <a:off x="1602473" y="1865519"/>
          <a:ext cx="2032397" cy="107934"/>
        </a:xfrm>
        <a:prstGeom prst="corner">
          <a:avLst>
            <a:gd name="adj1" fmla="val 1000"/>
            <a:gd name="adj2" fmla="val 1000"/>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14D834C-5932-5B42-AF00-5B2FEAD6C4D5}">
      <dsp:nvSpPr>
        <dsp:cNvPr id="0" name=""/>
        <dsp:cNvSpPr/>
      </dsp:nvSpPr>
      <dsp:spPr>
        <a:xfrm>
          <a:off x="2564704" y="2935684"/>
          <a:ext cx="1349178" cy="677465"/>
        </a:xfrm>
        <a:prstGeom prst="chevron">
          <a:avLst>
            <a:gd name="adj" fmla="val 2500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215900" rIns="107950" bIns="215900" numCol="1" spcCol="1270" anchor="ctr" anchorCtr="0">
          <a:noAutofit/>
        </a:bodyPr>
        <a:lstStyle/>
        <a:p>
          <a:pPr marL="0" lvl="0" indent="0" algn="ctr" defTabSz="755650">
            <a:lnSpc>
              <a:spcPct val="90000"/>
            </a:lnSpc>
            <a:spcBef>
              <a:spcPct val="0"/>
            </a:spcBef>
            <a:spcAft>
              <a:spcPct val="35000"/>
            </a:spcAft>
            <a:buNone/>
          </a:pPr>
          <a:r>
            <a:rPr lang="en-US" sz="1700" kern="1200" dirty="0"/>
            <a:t>1971</a:t>
          </a:r>
        </a:p>
      </dsp:txBody>
      <dsp:txXfrm>
        <a:off x="2734070" y="2935684"/>
        <a:ext cx="1010446" cy="677465"/>
      </dsp:txXfrm>
    </dsp:sp>
    <dsp:sp modelId="{CC4FFA8E-FB9E-614D-86BF-EAF2CE7DFCF7}">
      <dsp:nvSpPr>
        <dsp:cNvPr id="0" name=""/>
        <dsp:cNvSpPr/>
      </dsp:nvSpPr>
      <dsp:spPr>
        <a:xfrm>
          <a:off x="2672638" y="968048"/>
          <a:ext cx="1095533" cy="1656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US" sz="1100" kern="1200" dirty="0"/>
            <a:t>Judith Haynes Educational assessment of immigrant pupils</a:t>
          </a:r>
        </a:p>
      </dsp:txBody>
      <dsp:txXfrm>
        <a:off x="2672638" y="968048"/>
        <a:ext cx="1095533" cy="1656664"/>
      </dsp:txXfrm>
    </dsp:sp>
    <dsp:sp modelId="{BECA5BE3-47B8-244D-88B0-9C3FD103291D}">
      <dsp:nvSpPr>
        <dsp:cNvPr id="0" name=""/>
        <dsp:cNvSpPr/>
      </dsp:nvSpPr>
      <dsp:spPr>
        <a:xfrm rot="5400000">
          <a:off x="2884192" y="1865519"/>
          <a:ext cx="2032397" cy="107934"/>
        </a:xfrm>
        <a:prstGeom prst="corner">
          <a:avLst>
            <a:gd name="adj1" fmla="val 1000"/>
            <a:gd name="adj2" fmla="val 1000"/>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5792DF9-05E4-0C49-83FD-AAADA9C02FB5}">
      <dsp:nvSpPr>
        <dsp:cNvPr id="0" name=""/>
        <dsp:cNvSpPr/>
      </dsp:nvSpPr>
      <dsp:spPr>
        <a:xfrm>
          <a:off x="3846424" y="2935684"/>
          <a:ext cx="1349178" cy="677465"/>
        </a:xfrm>
        <a:prstGeom prst="chevron">
          <a:avLst>
            <a:gd name="adj" fmla="val 2500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215900" rIns="107950" bIns="215900" numCol="1" spcCol="1270" anchor="ctr" anchorCtr="0">
          <a:noAutofit/>
        </a:bodyPr>
        <a:lstStyle/>
        <a:p>
          <a:pPr marL="0" lvl="0" indent="0" algn="ctr" defTabSz="755650">
            <a:lnSpc>
              <a:spcPct val="90000"/>
            </a:lnSpc>
            <a:spcBef>
              <a:spcPct val="0"/>
            </a:spcBef>
            <a:spcAft>
              <a:spcPct val="35000"/>
            </a:spcAft>
            <a:buNone/>
          </a:pPr>
          <a:r>
            <a:rPr lang="en-US" sz="1700" kern="1200" dirty="0"/>
            <a:t>1978</a:t>
          </a:r>
        </a:p>
      </dsp:txBody>
      <dsp:txXfrm>
        <a:off x="4015790" y="2935684"/>
        <a:ext cx="1010446" cy="677465"/>
      </dsp:txXfrm>
    </dsp:sp>
    <dsp:sp modelId="{BDB1A1B5-93D5-F443-9791-A2BEA051F3C8}">
      <dsp:nvSpPr>
        <dsp:cNvPr id="0" name=""/>
        <dsp:cNvSpPr/>
      </dsp:nvSpPr>
      <dsp:spPr>
        <a:xfrm>
          <a:off x="3954358" y="968048"/>
          <a:ext cx="1095533" cy="1656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US" sz="1100" kern="1200" dirty="0"/>
            <a:t>Seamus Hegarty Manual for the NFER Test of Learning Ability</a:t>
          </a:r>
        </a:p>
      </dsp:txBody>
      <dsp:txXfrm>
        <a:off x="3954358" y="968048"/>
        <a:ext cx="1095533" cy="1656664"/>
      </dsp:txXfrm>
    </dsp:sp>
    <dsp:sp modelId="{6A9FFE13-C437-E744-BB98-1FA06A42C5E5}">
      <dsp:nvSpPr>
        <dsp:cNvPr id="0" name=""/>
        <dsp:cNvSpPr/>
      </dsp:nvSpPr>
      <dsp:spPr>
        <a:xfrm rot="5400000">
          <a:off x="4165912" y="1865519"/>
          <a:ext cx="2032397" cy="107934"/>
        </a:xfrm>
        <a:prstGeom prst="corner">
          <a:avLst>
            <a:gd name="adj1" fmla="val 1000"/>
            <a:gd name="adj2" fmla="val 1000"/>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5C35E0-FF99-0643-A55E-3EED5F208866}">
      <dsp:nvSpPr>
        <dsp:cNvPr id="0" name=""/>
        <dsp:cNvSpPr/>
      </dsp:nvSpPr>
      <dsp:spPr>
        <a:xfrm>
          <a:off x="5128144" y="2935684"/>
          <a:ext cx="1349178" cy="677465"/>
        </a:xfrm>
        <a:prstGeom prst="chevron">
          <a:avLst>
            <a:gd name="adj" fmla="val 25000"/>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215900" rIns="107950" bIns="215900" numCol="1" spcCol="1270" anchor="ctr" anchorCtr="0">
          <a:noAutofit/>
        </a:bodyPr>
        <a:lstStyle/>
        <a:p>
          <a:pPr marL="0" lvl="0" indent="0" algn="ctr" defTabSz="755650">
            <a:lnSpc>
              <a:spcPct val="90000"/>
            </a:lnSpc>
            <a:spcBef>
              <a:spcPct val="0"/>
            </a:spcBef>
            <a:spcAft>
              <a:spcPct val="35000"/>
            </a:spcAft>
            <a:buNone/>
          </a:pPr>
          <a:r>
            <a:rPr lang="en-US" sz="1700" kern="1200" dirty="0"/>
            <a:t>1983</a:t>
          </a:r>
        </a:p>
      </dsp:txBody>
      <dsp:txXfrm>
        <a:off x="5297510" y="2935684"/>
        <a:ext cx="1010446" cy="677465"/>
      </dsp:txXfrm>
    </dsp:sp>
    <dsp:sp modelId="{A671AC11-106C-C446-BEAA-56F00D20689F}">
      <dsp:nvSpPr>
        <dsp:cNvPr id="0" name=""/>
        <dsp:cNvSpPr/>
      </dsp:nvSpPr>
      <dsp:spPr>
        <a:xfrm>
          <a:off x="5236078" y="968048"/>
          <a:ext cx="1095533" cy="1656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US" sz="1100" kern="1200" dirty="0"/>
            <a:t>Rajinder Gupta The assessment of the learning efficiency of Asian children</a:t>
          </a:r>
        </a:p>
      </dsp:txBody>
      <dsp:txXfrm>
        <a:off x="5236078" y="968048"/>
        <a:ext cx="1095533" cy="16566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07300D-9338-C540-BD6C-33583F78A0BF}">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3D0B52-FA7F-B644-B866-AE5B6446A829}">
      <dsp:nvSpPr>
        <dsp:cNvPr id="0" name=""/>
        <dsp:cNvSpPr/>
      </dsp:nvSpPr>
      <dsp:spPr>
        <a:xfrm>
          <a:off x="0" y="0"/>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Maurice Tyerman (1986)</a:t>
          </a:r>
        </a:p>
      </dsp:txBody>
      <dsp:txXfrm>
        <a:off x="0" y="0"/>
        <a:ext cx="6900512" cy="692017"/>
      </dsp:txXfrm>
    </dsp:sp>
    <dsp:sp modelId="{639CF985-5E8D-894A-97FE-286464E1B837}">
      <dsp:nvSpPr>
        <dsp:cNvPr id="0" name=""/>
        <dsp:cNvSpPr/>
      </dsp:nvSpPr>
      <dsp:spPr>
        <a:xfrm>
          <a:off x="0" y="692017"/>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BE03D1-4477-6649-B141-69ECE58000A3}">
      <dsp:nvSpPr>
        <dsp:cNvPr id="0" name=""/>
        <dsp:cNvSpPr/>
      </dsp:nvSpPr>
      <dsp:spPr>
        <a:xfrm>
          <a:off x="0" y="692017"/>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Bob Burden (1987a&amp;b; 1994)</a:t>
          </a:r>
        </a:p>
      </dsp:txBody>
      <dsp:txXfrm>
        <a:off x="0" y="692017"/>
        <a:ext cx="6900512" cy="692017"/>
      </dsp:txXfrm>
    </dsp:sp>
    <dsp:sp modelId="{2D138574-948B-8C40-AF54-FA9E9AC92184}">
      <dsp:nvSpPr>
        <dsp:cNvPr id="0" name=""/>
        <dsp:cNvSpPr/>
      </dsp:nvSpPr>
      <dsp:spPr>
        <a:xfrm>
          <a:off x="0" y="1384035"/>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1936B8-1CED-954A-BFCA-7AA82876C829}">
      <dsp:nvSpPr>
        <dsp:cNvPr id="0" name=""/>
        <dsp:cNvSpPr/>
      </dsp:nvSpPr>
      <dsp:spPr>
        <a:xfrm>
          <a:off x="0" y="1384035"/>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Howard Sharron (1987)</a:t>
          </a:r>
        </a:p>
      </dsp:txBody>
      <dsp:txXfrm>
        <a:off x="0" y="1384035"/>
        <a:ext cx="6900512" cy="692017"/>
      </dsp:txXfrm>
    </dsp:sp>
    <dsp:sp modelId="{9510E9E5-17E4-3544-95C5-923307643223}">
      <dsp:nvSpPr>
        <dsp:cNvPr id="0" name=""/>
        <dsp:cNvSpPr/>
      </dsp:nvSpPr>
      <dsp:spPr>
        <a:xfrm>
          <a:off x="0" y="2076052"/>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6B62DD-ECBE-944D-9502-95B401ADF9D9}">
      <dsp:nvSpPr>
        <dsp:cNvPr id="0" name=""/>
        <dsp:cNvSpPr/>
      </dsp:nvSpPr>
      <dsp:spPr>
        <a:xfrm>
          <a:off x="0" y="2076052"/>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Julian (Joe) Elliott (1993)</a:t>
          </a:r>
        </a:p>
      </dsp:txBody>
      <dsp:txXfrm>
        <a:off x="0" y="2076052"/>
        <a:ext cx="6900512" cy="692017"/>
      </dsp:txXfrm>
    </dsp:sp>
    <dsp:sp modelId="{71B72A5F-BEE4-EA4D-BC9F-408B799DA780}">
      <dsp:nvSpPr>
        <dsp:cNvPr id="0" name=""/>
        <dsp:cNvSpPr/>
      </dsp:nvSpPr>
      <dsp:spPr>
        <a:xfrm>
          <a:off x="0" y="2768070"/>
          <a:ext cx="69005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5978A8-D379-B54B-A439-17722A53CC23}">
      <dsp:nvSpPr>
        <dsp:cNvPr id="0" name=""/>
        <dsp:cNvSpPr/>
      </dsp:nvSpPr>
      <dsp:spPr>
        <a:xfrm>
          <a:off x="0" y="2768070"/>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Ruth Birnbaum &amp; Ruth Deutsch (1996) </a:t>
          </a:r>
        </a:p>
      </dsp:txBody>
      <dsp:txXfrm>
        <a:off x="0" y="2768070"/>
        <a:ext cx="6900512" cy="692017"/>
      </dsp:txXfrm>
    </dsp:sp>
    <dsp:sp modelId="{12090F7E-D601-6C44-B333-19F7864DED5D}">
      <dsp:nvSpPr>
        <dsp:cNvPr id="0" name=""/>
        <dsp:cNvSpPr/>
      </dsp:nvSpPr>
      <dsp:spPr>
        <a:xfrm>
          <a:off x="0" y="3460088"/>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B516B4-93C4-0F48-90B1-DA60F3AD82B2}">
      <dsp:nvSpPr>
        <dsp:cNvPr id="0" name=""/>
        <dsp:cNvSpPr/>
      </dsp:nvSpPr>
      <dsp:spPr>
        <a:xfrm>
          <a:off x="0" y="3460088"/>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Joe Elliott, Fraser Lauchlan, Phil Stringer (1996 and different author combinations, 1997)</a:t>
          </a:r>
        </a:p>
      </dsp:txBody>
      <dsp:txXfrm>
        <a:off x="0" y="3460088"/>
        <a:ext cx="6900512" cy="692017"/>
      </dsp:txXfrm>
    </dsp:sp>
    <dsp:sp modelId="{49F5AC7F-E570-3049-8037-2DFF9FB73F0D}">
      <dsp:nvSpPr>
        <dsp:cNvPr id="0" name=""/>
        <dsp:cNvSpPr/>
      </dsp:nvSpPr>
      <dsp:spPr>
        <a:xfrm>
          <a:off x="0" y="4152105"/>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0262CD-CA0F-E445-8EB9-52A7A174E488}">
      <dsp:nvSpPr>
        <dsp:cNvPr id="0" name=""/>
        <dsp:cNvSpPr/>
      </dsp:nvSpPr>
      <dsp:spPr>
        <a:xfrm>
          <a:off x="0" y="4152105"/>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Amanda Douglas (1996); Mo Bham et al. (1997); Nicky Brooks (1997); Louise Greatrex (1997); Joanne Statham (1998)</a:t>
          </a:r>
        </a:p>
      </dsp:txBody>
      <dsp:txXfrm>
        <a:off x="0" y="4152105"/>
        <a:ext cx="6900512" cy="692017"/>
      </dsp:txXfrm>
    </dsp:sp>
    <dsp:sp modelId="{EE661744-F4E0-A944-8FB2-4839840440E3}">
      <dsp:nvSpPr>
        <dsp:cNvPr id="0" name=""/>
        <dsp:cNvSpPr/>
      </dsp:nvSpPr>
      <dsp:spPr>
        <a:xfrm>
          <a:off x="0" y="4844123"/>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A37D00-683F-D349-90C1-BB387C11D234}">
      <dsp:nvSpPr>
        <dsp:cNvPr id="0" name=""/>
        <dsp:cNvSpPr/>
      </dsp:nvSpPr>
      <dsp:spPr>
        <a:xfrm>
          <a:off x="0" y="4844123"/>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Fraser Lauchlan (1999)</a:t>
          </a:r>
        </a:p>
      </dsp:txBody>
      <dsp:txXfrm>
        <a:off x="0" y="4844123"/>
        <a:ext cx="6900512" cy="69201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C0646D-EC2A-3A4F-B8BE-EFD282F702AE}">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24D016-FEFB-D34C-A02C-BBF86F0F5E85}">
      <dsp:nvSpPr>
        <dsp:cNvPr id="0" name=""/>
        <dsp:cNvSpPr/>
      </dsp:nvSpPr>
      <dsp:spPr>
        <a:xfrm>
          <a:off x="0" y="2703"/>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Judy Waters &amp; Phil Stringer (1997)</a:t>
          </a:r>
        </a:p>
      </dsp:txBody>
      <dsp:txXfrm>
        <a:off x="0" y="2703"/>
        <a:ext cx="6900512" cy="921789"/>
      </dsp:txXfrm>
    </dsp:sp>
    <dsp:sp modelId="{F5827D4E-69BA-394F-982F-635634D5D555}">
      <dsp:nvSpPr>
        <dsp:cNvPr id="0" name=""/>
        <dsp:cNvSpPr/>
      </dsp:nvSpPr>
      <dsp:spPr>
        <a:xfrm>
          <a:off x="0" y="924492"/>
          <a:ext cx="6900512" cy="0"/>
        </a:xfrm>
        <a:prstGeom prst="line">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EC3A0B-D35A-164C-9611-BAA132D7ABF7}">
      <dsp:nvSpPr>
        <dsp:cNvPr id="0" name=""/>
        <dsp:cNvSpPr/>
      </dsp:nvSpPr>
      <dsp:spPr>
        <a:xfrm>
          <a:off x="0" y="924492"/>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Judy Waters (1999) </a:t>
          </a:r>
        </a:p>
      </dsp:txBody>
      <dsp:txXfrm>
        <a:off x="0" y="924492"/>
        <a:ext cx="6900512" cy="921789"/>
      </dsp:txXfrm>
    </dsp:sp>
    <dsp:sp modelId="{C8A31531-4428-5949-9C9D-D57FA6067D64}">
      <dsp:nvSpPr>
        <dsp:cNvPr id="0" name=""/>
        <dsp:cNvSpPr/>
      </dsp:nvSpPr>
      <dsp:spPr>
        <a:xfrm>
          <a:off x="0" y="1846281"/>
          <a:ext cx="6900512" cy="0"/>
        </a:xfrm>
        <a:prstGeom prst="lin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A998EA-61CA-104C-BB17-1B23722E6E7A}">
      <dsp:nvSpPr>
        <dsp:cNvPr id="0" name=""/>
        <dsp:cNvSpPr/>
      </dsp:nvSpPr>
      <dsp:spPr>
        <a:xfrm>
          <a:off x="0" y="1846281"/>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Zahirun Sayeed &amp; Ellen Guerin (2000) </a:t>
          </a:r>
        </a:p>
      </dsp:txBody>
      <dsp:txXfrm>
        <a:off x="0" y="1846281"/>
        <a:ext cx="6900512" cy="921789"/>
      </dsp:txXfrm>
    </dsp:sp>
    <dsp:sp modelId="{6534D02C-2CAB-2D40-8430-552FD1027FC1}">
      <dsp:nvSpPr>
        <dsp:cNvPr id="0" name=""/>
        <dsp:cNvSpPr/>
      </dsp:nvSpPr>
      <dsp:spPr>
        <a:xfrm>
          <a:off x="0" y="2768070"/>
          <a:ext cx="6900512" cy="0"/>
        </a:xfrm>
        <a:prstGeom prst="line">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EFE207-B78A-6B48-8791-43015DF12EE4}">
      <dsp:nvSpPr>
        <dsp:cNvPr id="0" name=""/>
        <dsp:cNvSpPr/>
      </dsp:nvSpPr>
      <dsp:spPr>
        <a:xfrm>
          <a:off x="0" y="2768070"/>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Helen Squibb (2005)</a:t>
          </a:r>
        </a:p>
      </dsp:txBody>
      <dsp:txXfrm>
        <a:off x="0" y="2768070"/>
        <a:ext cx="6900512" cy="921789"/>
      </dsp:txXfrm>
    </dsp:sp>
    <dsp:sp modelId="{476C23A9-AD03-694A-9D7F-03624B9F662A}">
      <dsp:nvSpPr>
        <dsp:cNvPr id="0" name=""/>
        <dsp:cNvSpPr/>
      </dsp:nvSpPr>
      <dsp:spPr>
        <a:xfrm>
          <a:off x="0" y="3689859"/>
          <a:ext cx="6900512" cy="0"/>
        </a:xfrm>
        <a:prstGeom prst="lin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FBA081-26AC-6941-B31E-286842FCF92A}">
      <dsp:nvSpPr>
        <dsp:cNvPr id="0" name=""/>
        <dsp:cNvSpPr/>
      </dsp:nvSpPr>
      <dsp:spPr>
        <a:xfrm>
          <a:off x="0" y="3689859"/>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Sobia Hussain (2017)</a:t>
          </a:r>
        </a:p>
      </dsp:txBody>
      <dsp:txXfrm>
        <a:off x="0" y="3689859"/>
        <a:ext cx="6900512" cy="921789"/>
      </dsp:txXfrm>
    </dsp:sp>
    <dsp:sp modelId="{34EDEE6B-6F9D-4346-B05A-666255F34498}">
      <dsp:nvSpPr>
        <dsp:cNvPr id="0" name=""/>
        <dsp:cNvSpPr/>
      </dsp:nvSpPr>
      <dsp:spPr>
        <a:xfrm>
          <a:off x="0" y="4611648"/>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05F6B4-A856-0248-88D5-7E1F3993953F}">
      <dsp:nvSpPr>
        <dsp:cNvPr id="0" name=""/>
        <dsp:cNvSpPr/>
      </dsp:nvSpPr>
      <dsp:spPr>
        <a:xfrm>
          <a:off x="0" y="4611648"/>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Hussain &amp; Kevin Woods; Hussain, Woods &amp; Christine Williams (2019)</a:t>
          </a:r>
        </a:p>
      </dsp:txBody>
      <dsp:txXfrm>
        <a:off x="0" y="4611648"/>
        <a:ext cx="6900512" cy="92178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6/7/layout/AccentHomeChevronProcess">
  <dgm:title val="Accent Home Chevron Process"/>
  <dgm:desc val="Use to show a progression; a timeline; sequential steps in a task, process, or workflow; or to emphasize movement or direction. Level 1 text appears inside an chevron shape, except the first shape which comes in a home shape, while Level 2 text appears above the invisible rectangle shapes."/>
  <dgm:catLst>
    <dgm:cat type="process" pri="500"/>
    <dgm:cat type="timeline"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contrsBasedOnsibTransCount">
      <dgm:if name="oneSibTrans" axis="ch" ptType="sibTrans" func="cnt" op="equ" val="1">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2"/>
          <dgm:constr type="w" for="ch" ptType="sibTrans" op="equ"/>
        </dgm:constrLst>
      </dgm:if>
      <dgm:else name="moreThanOneSibTrans">
        <dgm:choose name="contrsForMoreThanOneSibTrans">
          <dgm:if name="twoSibTrans" axis="ch" ptType="sibTrans" func="cnt" op="equ" val="2">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3"/>
              <dgm:constr type="w" for="ch" ptType="sibTrans" op="equ"/>
            </dgm:constrLst>
          </dgm:if>
          <dgm:else name="moreThanTwoSibTrans">
            <dgm:choose name="contrsForMoreThanTwoSibTrans">
              <dgm:if name="threeSibTrans" axis="ch" ptType="sibTrans" func="cnt" op="equ" val="3">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4"/>
                  <dgm:constr type="w" for="ch" ptType="sibTrans" op="equ"/>
                </dgm:constrLst>
              </dgm:if>
              <dgm:else name="moreThanThreeSibTrans">
                <dgm:choose name="contrsForMoreThanThreeSibTrans">
                  <dgm:if name="fourToSixSibTrans" axis="ch" ptType="sibTrans" func="cnt" op="lte" val="6">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5"/>
                      <dgm:constr type="w" for="ch" ptType="sibTrans" op="equ"/>
                    </dgm:constrLst>
                  </dgm:if>
                  <dgm:else name="moreThanSixSibTrans">
                    <dgm:choose name="contrsForMoreThanSixSibTrans">
                      <dgm:if name="sevenToEightSibTrans" axis="ch" ptType="sibTrans" func="cnt" op="lte" val="8">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7"/>
                          <dgm:constr type="w" for="ch" ptType="sibTrans" op="equ"/>
                        </dgm:constrLst>
                      </dgm:if>
                      <dgm:else name="moreThanEightSibTrans">
                        <dgm:constrLst>
                          <dgm:constr type="h" for="ch" forName="composite" refType="h" fact="0.6"/>
                          <dgm:constr type="w" for="ch" forName="composite" refType="w"/>
                          <dgm:constr type="primFontSz" for="des" forName="parTx" val="20"/>
                          <dgm:constr type="primFontSz" for="des" forName="desTx" refType="primFontSz" refFor="des" refForName="parTx" op="lte"/>
                          <dgm:constr type="primFontSz" for="des" forName="parTx" op="equ"/>
                          <dgm:constr type="primFontSz" for="des" forName="desTx" op="equ"/>
                          <dgm:constr type="w" for="ch" forName="space" refType="w" refFor="ch" refForName="composite" fact="-0.09"/>
                          <dgm:constr type="w" for="ch" ptType="sibTrans" op="equ"/>
                        </dgm:constrLst>
                      </dgm:else>
                    </dgm:choose>
                  </dgm:else>
                </dgm:choose>
              </dgm:else>
            </dgm:choose>
          </dgm:else>
        </dgm:choose>
      </dgm:else>
    </dgm:choose>
    <dgm:ruleLst/>
    <dgm:forEach name="Name6" axis="ch" ptType="node">
      <dgm:layoutNode name="composite">
        <dgm:alg type="composite"/>
        <dgm:shape xmlns:r="http://schemas.openxmlformats.org/officeDocument/2006/relationships" r:blip="">
          <dgm:adjLst/>
        </dgm:shape>
        <dgm:presOf/>
        <dgm:choose name="LayoutLTRorRTL">
          <dgm:if name="LayoutLTR" func="var" arg="dir" op="equ" val="norm">
            <dgm:constrLst>
              <dgm:constr type="w" for="ch" forName="L" refType="w" fact="0.08"/>
              <dgm:constr type="h" for="ch" forName="L" refType="h" fact="0.75"/>
              <dgm:constr type="l" for="ch" forName="L"/>
              <dgm:constr type="l" for="ch" forName="parTx"/>
              <dgm:constr type="w" for="ch" forName="parTx" refType="w"/>
              <dgm:constr type="h" for="ch" forName="parTx" refType="h" fact="0.25"/>
              <dgm:constr type="t" for="ch" forName="parTx" refType="b" refFor="ch" refForName="L"/>
              <dgm:constr type="t" for="ch" forName="desTx" refType="w" refFor="ch" refForName="L" fact="0.6"/>
              <dgm:constr type="b" for="ch" forName="desTx" refType="t" refFor="ch" refForName="EmptyPlaceHolder"/>
              <dgm:constr type="l" for="ch" forName="desTx" refType="r" refFor="ch" refForName="L"/>
              <dgm:constr type="w" for="ch" forName="desTx" refType="w" fact="0.812"/>
              <dgm:constr type="w" for="ch" forName="EmptyPlaceHolder" refType="w" fact="0.82"/>
              <dgm:constr type="l" for="ch" forName="EmptyPlaceHolder" refType="r" refFor="ch" refForName="L"/>
              <dgm:constr type="b" for="ch" forName="EmptyPlaceHolder" refType="b" refFor="ch" refForName="L"/>
              <dgm:constr type="h" for="ch" forName="EmptyPlaceHolder" refType="t" refFor="ch" refForName="desTx"/>
            </dgm:constrLst>
          </dgm:if>
          <dgm:else name="LayoutRTL">
            <dgm:constrLst>
              <dgm:constr type="w" for="ch" forName="L" refType="w" fact="0.08"/>
              <dgm:constr type="h" for="ch" forName="L" refType="h" fact="0.75"/>
              <dgm:constr type="r" for="ch" forName="L" refType="w"/>
              <dgm:constr type="r" for="ch" forName="parTx" refType="w"/>
              <dgm:constr type="w" for="ch" forName="parTx" refType="w"/>
              <dgm:constr type="h" for="ch" forName="parTx" refType="h" fact="0.25"/>
              <dgm:constr type="t" for="ch" forName="parTx" refType="b" refFor="ch" refForName="L"/>
              <dgm:constr type="t" for="ch" forName="desTx" refType="w" refFor="ch" refForName="L" fact="0.6"/>
              <dgm:constr type="b" for="ch" forName="desTx" refType="t" refFor="ch" refForName="EmptyPlaceHolder"/>
              <dgm:constr type="r" for="ch" forName="desTx" refType="l" refFor="ch" refForName="L"/>
              <dgm:constr type="w" for="ch" forName="desTx" refType="w" fact="0.812"/>
              <dgm:constr type="w" for="ch" forName="EmptyPlaceHolder" refType="w" fact="0.82"/>
              <dgm:constr type="h" for="ch" forName="EmptyPlaceHolder" refType="w" refFor="ch" refForName="L" fact="0.6"/>
              <dgm:constr type="b" for="ch" forName="EmptyPlaceHolder" refType="b" refFor="ch" refForName="L"/>
            </dgm:constrLst>
          </dgm:else>
        </dgm:choose>
        <dgm:layoutNode name="L" styleLbl="solidFgAcc1" moveWith="parTx">
          <dgm:varLst>
            <dgm:chMax val="0"/>
            <dgm:chPref val="0"/>
          </dgm:varLst>
          <dgm:alg type="sp"/>
          <dgm:choose name="Name310">
            <dgm:if name="Name311" func="var" arg="dir" op="equ" val="norm">
              <dgm:shape xmlns:r="http://schemas.openxmlformats.org/officeDocument/2006/relationships" rot="90" type="corner" r:blip="">
                <dgm:adjLst>
                  <dgm:adj idx="1" val="0.01"/>
                  <dgm:adj idx="2" val="0.01"/>
                </dgm:adjLst>
              </dgm:shape>
            </dgm:if>
            <dgm:else name="Name312">
              <dgm:shape xmlns:r="http://schemas.openxmlformats.org/officeDocument/2006/relationships" rot="180" type="corner" r:blip="">
                <dgm:adjLst>
                  <dgm:adj idx="1" val="0.01"/>
                  <dgm:adj idx="2" val="0.01"/>
                </dgm:adjLst>
              </dgm:shape>
            </dgm:else>
          </dgm:choose>
          <dgm:presOf/>
          <dgm:constrLst/>
          <dgm:ruleLst/>
        </dgm:layoutNode>
        <dgm:layoutNode name="parTx" styleLbl="alignNode1">
          <dgm:varLst>
            <dgm:chMax val="0"/>
            <dgm:chPref val="0"/>
            <dgm:bulletEnabled val="1"/>
          </dgm:varLst>
          <dgm:alg type="tx">
            <dgm:param type="txAnchorVert" val="mid"/>
            <dgm:param type="parTxLTRAlign" val="ctr"/>
            <dgm:param type="parTxRTLAlign" val="ctr"/>
          </dgm:alg>
          <dgm:choose name="MakeFirstNodeHomePlate">
            <dgm:if name="IfFirstNode" axis="self" ptType="node" func="pos" op="equ" val="1">
              <dgm:choose name="Name110">
                <dgm:if name="Name111" func="var" arg="dir" op="equ" val="norm">
                  <dgm:shape xmlns:r="http://schemas.openxmlformats.org/officeDocument/2006/relationships" type="homePlate" r:blip="">
                    <dgm:adjLst>
                      <dgm:adj idx="1" val="0.25"/>
                    </dgm:adjLst>
                  </dgm:shape>
                </dgm:if>
                <dgm:else name="Name112">
                  <dgm:shape xmlns:r="http://schemas.openxmlformats.org/officeDocument/2006/relationships" rot="180" type="homePlate" r:blip="">
                    <dgm:adjLst>
                      <dgm:adj idx="1" val="0.25"/>
                    </dgm:adjLst>
                  </dgm:shape>
                </dgm:else>
              </dgm:choose>
            </dgm:if>
            <dgm:else name="MakeRestOfNodesChevrons">
              <dgm:choose name="Name10">
                <dgm:if name="Name11" func="var" arg="dir" op="equ" val="norm">
                  <dgm:shape xmlns:r="http://schemas.openxmlformats.org/officeDocument/2006/relationships" type="chevron" r:blip="">
                    <dgm:adjLst>
                      <dgm:adj idx="1" val="0.25"/>
                    </dgm:adjLst>
                  </dgm:shape>
                </dgm:if>
                <dgm:else name="Name12">
                  <dgm:shape xmlns:r="http://schemas.openxmlformats.org/officeDocument/2006/relationships" rot="180" type="chevron" r:blip="">
                    <dgm:adjLst>
                      <dgm:adj idx="1" val="0.25"/>
                    </dgm:adjLst>
                  </dgm:shape>
                </dgm:else>
              </dgm:choose>
            </dgm:else>
          </dgm:choose>
          <dgm:presOf axis="self" ptType="node"/>
          <dgm:constrLst>
            <dgm:constr type="tMarg" refType="primFontSz"/>
            <dgm:constr type="bMarg" refType="primFontSz"/>
            <dgm:constr type="lMarg" refType="primFontSz" fact="0.5"/>
            <dgm:constr type="rMarg" refType="primFontSz" fact="0.5"/>
          </dgm:constrLst>
          <dgm:ruleLst>
            <dgm:rule type="primFontSz" val="13" fact="NaN" max="NaN"/>
          </dgm:ruleLst>
        </dgm:layoutNode>
        <dgm:layoutNode name="desTx" styleLbl="revTx" moveWith="parTx">
          <dgm:varLst>
            <dgm:chMax val="0"/>
            <dgm:chPref val="0"/>
            <dgm:bulletEnabled val="1"/>
          </dgm:varLst>
          <dgm:choose name="Name210">
            <dgm:if name="Name211" func="var" arg="dir" op="equ" val="norm">
              <dgm:alg type="tx">
                <dgm:param type="txAnchorVert" val="t"/>
                <dgm:param type="parTxLTRAlign" val="l"/>
                <dgm:param type="shpTxLTRAlignCh" val="l"/>
                <dgm:param type="parTxRTLAlign" val="l"/>
                <dgm:param type="shpTxRTLAlignCh" val="l"/>
              </dgm:alg>
            </dgm:if>
            <dgm:else name="Name212">
              <dgm:alg type="tx">
                <dgm:param type="txAnchorVert" val="t"/>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 ptType="node"/>
          <dgm:constrLst>
            <dgm:constr type="tMarg"/>
            <dgm:constr type="bMarg"/>
            <dgm:constr type="lMarg"/>
            <dgm:constr type="rMarg"/>
          </dgm:constrLst>
          <dgm:ruleLst>
            <dgm:rule type="primFontSz" val="11" fact="NaN" max="NaN"/>
            <dgm:rule type="secFontSz" val="9" fact="NaN" max="NaN"/>
          </dgm:ruleLst>
        </dgm:layoutNode>
        <dgm:layoutNode name="EmptyPlaceHolder">
          <dgm:alg type="sp"/>
          <dgm:shape xmlns:r="http://schemas.openxmlformats.org/officeDocument/2006/relationships" r:blip="">
            <dgm:adjLst/>
          </dgm:shape>
          <dgm:presOf/>
          <dgm:constr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E5B444-8EF5-0245-B87F-4B625D71B650}" type="datetimeFigureOut">
              <a:rPr lang="en-US" smtClean="0"/>
              <a:t>11/1/22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75177F-1CE5-2444-8ABA-98A4E0DF0EAA}" type="slidenum">
              <a:rPr lang="en-US" smtClean="0"/>
              <a:t>‹#›</a:t>
            </a:fld>
            <a:endParaRPr lang="en-US" dirty="0"/>
          </a:p>
        </p:txBody>
      </p:sp>
    </p:spTree>
    <p:extLst>
      <p:ext uri="{BB962C8B-B14F-4D97-AF65-F5344CB8AC3E}">
        <p14:creationId xmlns:p14="http://schemas.microsoft.com/office/powerpoint/2010/main" val="3427856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75177F-1CE5-2444-8ABA-98A4E0DF0EAA}" type="slidenum">
              <a:rPr lang="en-US" smtClean="0"/>
              <a:t>6</a:t>
            </a:fld>
            <a:endParaRPr lang="en-US" dirty="0"/>
          </a:p>
        </p:txBody>
      </p:sp>
    </p:spTree>
    <p:extLst>
      <p:ext uri="{BB962C8B-B14F-4D97-AF65-F5344CB8AC3E}">
        <p14:creationId xmlns:p14="http://schemas.microsoft.com/office/powerpoint/2010/main" val="358753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75177F-1CE5-2444-8ABA-98A4E0DF0EAA}" type="slidenum">
              <a:rPr lang="en-US" smtClean="0"/>
              <a:t>8</a:t>
            </a:fld>
            <a:endParaRPr lang="en-US" dirty="0"/>
          </a:p>
        </p:txBody>
      </p:sp>
    </p:spTree>
    <p:extLst>
      <p:ext uri="{BB962C8B-B14F-4D97-AF65-F5344CB8AC3E}">
        <p14:creationId xmlns:p14="http://schemas.microsoft.com/office/powerpoint/2010/main" val="1873363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75177F-1CE5-2444-8ABA-98A4E0DF0EAA}" type="slidenum">
              <a:rPr lang="en-US" smtClean="0"/>
              <a:t>14</a:t>
            </a:fld>
            <a:endParaRPr lang="en-US" dirty="0"/>
          </a:p>
        </p:txBody>
      </p:sp>
    </p:spTree>
    <p:extLst>
      <p:ext uri="{BB962C8B-B14F-4D97-AF65-F5344CB8AC3E}">
        <p14:creationId xmlns:p14="http://schemas.microsoft.com/office/powerpoint/2010/main" val="3705325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75177F-1CE5-2444-8ABA-98A4E0DF0EAA}" type="slidenum">
              <a:rPr lang="en-US" smtClean="0"/>
              <a:t>20</a:t>
            </a:fld>
            <a:endParaRPr lang="en-US" dirty="0"/>
          </a:p>
        </p:txBody>
      </p:sp>
    </p:spTree>
    <p:extLst>
      <p:ext uri="{BB962C8B-B14F-4D97-AF65-F5344CB8AC3E}">
        <p14:creationId xmlns:p14="http://schemas.microsoft.com/office/powerpoint/2010/main" val="3310731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E7B45-A1F4-8FF3-C1F6-8E01A7E7CE2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17F6CF0A-360A-2BD0-64B9-65E8815F91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AC53D11-7FED-B510-65D1-DBE93BC8FCD0}"/>
              </a:ext>
            </a:extLst>
          </p:cNvPr>
          <p:cNvSpPr>
            <a:spLocks noGrp="1"/>
          </p:cNvSpPr>
          <p:nvPr>
            <p:ph type="dt" sz="half" idx="10"/>
          </p:nvPr>
        </p:nvSpPr>
        <p:spPr/>
        <p:txBody>
          <a:bodyPr/>
          <a:lstStyle/>
          <a:p>
            <a:fld id="{0316D8A2-8CE0-AE47-8AC0-65CFE38F3844}" type="datetimeFigureOut">
              <a:rPr lang="en-US" smtClean="0"/>
              <a:t>11/1/22</a:t>
            </a:fld>
            <a:endParaRPr lang="en-US" dirty="0"/>
          </a:p>
        </p:txBody>
      </p:sp>
      <p:sp>
        <p:nvSpPr>
          <p:cNvPr id="5" name="Footer Placeholder 4">
            <a:extLst>
              <a:ext uri="{FF2B5EF4-FFF2-40B4-BE49-F238E27FC236}">
                <a16:creationId xmlns:a16="http://schemas.microsoft.com/office/drawing/2014/main" id="{8BD9F785-7687-E973-3690-B36E82D15A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CF446BC-EC83-A92B-623F-5AD6C9D39FCC}"/>
              </a:ext>
            </a:extLst>
          </p:cNvPr>
          <p:cNvSpPr>
            <a:spLocks noGrp="1"/>
          </p:cNvSpPr>
          <p:nvPr>
            <p:ph type="sldNum" sz="quarter" idx="12"/>
          </p:nvPr>
        </p:nvSpPr>
        <p:spPr/>
        <p:txBody>
          <a:bodyPr/>
          <a:lstStyle/>
          <a:p>
            <a:fld id="{1C2D2B04-9492-A240-96C1-AF256EF421DE}" type="slidenum">
              <a:rPr lang="en-US" smtClean="0"/>
              <a:t>‹#›</a:t>
            </a:fld>
            <a:endParaRPr lang="en-US" dirty="0"/>
          </a:p>
        </p:txBody>
      </p:sp>
    </p:spTree>
    <p:extLst>
      <p:ext uri="{BB962C8B-B14F-4D97-AF65-F5344CB8AC3E}">
        <p14:creationId xmlns:p14="http://schemas.microsoft.com/office/powerpoint/2010/main" val="1214344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C8291-90FC-CFE3-114B-010EF8D6F93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142D737-3EE5-9BCA-113C-A418E992730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A368A6D-01FB-B36C-D2B9-AE5320B034D4}"/>
              </a:ext>
            </a:extLst>
          </p:cNvPr>
          <p:cNvSpPr>
            <a:spLocks noGrp="1"/>
          </p:cNvSpPr>
          <p:nvPr>
            <p:ph type="dt" sz="half" idx="10"/>
          </p:nvPr>
        </p:nvSpPr>
        <p:spPr/>
        <p:txBody>
          <a:bodyPr/>
          <a:lstStyle/>
          <a:p>
            <a:fld id="{0316D8A2-8CE0-AE47-8AC0-65CFE38F3844}" type="datetimeFigureOut">
              <a:rPr lang="en-US" smtClean="0"/>
              <a:t>11/1/22</a:t>
            </a:fld>
            <a:endParaRPr lang="en-US" dirty="0"/>
          </a:p>
        </p:txBody>
      </p:sp>
      <p:sp>
        <p:nvSpPr>
          <p:cNvPr id="5" name="Footer Placeholder 4">
            <a:extLst>
              <a:ext uri="{FF2B5EF4-FFF2-40B4-BE49-F238E27FC236}">
                <a16:creationId xmlns:a16="http://schemas.microsoft.com/office/drawing/2014/main" id="{9C4D0784-64B0-B259-DA10-B860C0D4F7B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109BACF-C30E-8AB4-8786-26EDABB17C22}"/>
              </a:ext>
            </a:extLst>
          </p:cNvPr>
          <p:cNvSpPr>
            <a:spLocks noGrp="1"/>
          </p:cNvSpPr>
          <p:nvPr>
            <p:ph type="sldNum" sz="quarter" idx="12"/>
          </p:nvPr>
        </p:nvSpPr>
        <p:spPr/>
        <p:txBody>
          <a:bodyPr/>
          <a:lstStyle/>
          <a:p>
            <a:fld id="{1C2D2B04-9492-A240-96C1-AF256EF421DE}" type="slidenum">
              <a:rPr lang="en-US" smtClean="0"/>
              <a:t>‹#›</a:t>
            </a:fld>
            <a:endParaRPr lang="en-US" dirty="0"/>
          </a:p>
        </p:txBody>
      </p:sp>
    </p:spTree>
    <p:extLst>
      <p:ext uri="{BB962C8B-B14F-4D97-AF65-F5344CB8AC3E}">
        <p14:creationId xmlns:p14="http://schemas.microsoft.com/office/powerpoint/2010/main" val="1979597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ACEA45-15FB-7F7D-F031-A3AFC0B3D32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7A3B786-4DE7-1D84-4AF8-7F399D8B3FC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084489B-1744-D90E-01A4-104A97F05A7A}"/>
              </a:ext>
            </a:extLst>
          </p:cNvPr>
          <p:cNvSpPr>
            <a:spLocks noGrp="1"/>
          </p:cNvSpPr>
          <p:nvPr>
            <p:ph type="dt" sz="half" idx="10"/>
          </p:nvPr>
        </p:nvSpPr>
        <p:spPr/>
        <p:txBody>
          <a:bodyPr/>
          <a:lstStyle/>
          <a:p>
            <a:fld id="{0316D8A2-8CE0-AE47-8AC0-65CFE38F3844}" type="datetimeFigureOut">
              <a:rPr lang="en-US" smtClean="0"/>
              <a:t>11/1/22</a:t>
            </a:fld>
            <a:endParaRPr lang="en-US" dirty="0"/>
          </a:p>
        </p:txBody>
      </p:sp>
      <p:sp>
        <p:nvSpPr>
          <p:cNvPr id="5" name="Footer Placeholder 4">
            <a:extLst>
              <a:ext uri="{FF2B5EF4-FFF2-40B4-BE49-F238E27FC236}">
                <a16:creationId xmlns:a16="http://schemas.microsoft.com/office/drawing/2014/main" id="{BBE4C112-1EC8-70CB-4323-2ABB311225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4176A0-A771-7C75-C8EF-4228BCB39233}"/>
              </a:ext>
            </a:extLst>
          </p:cNvPr>
          <p:cNvSpPr>
            <a:spLocks noGrp="1"/>
          </p:cNvSpPr>
          <p:nvPr>
            <p:ph type="sldNum" sz="quarter" idx="12"/>
          </p:nvPr>
        </p:nvSpPr>
        <p:spPr/>
        <p:txBody>
          <a:bodyPr/>
          <a:lstStyle/>
          <a:p>
            <a:fld id="{1C2D2B04-9492-A240-96C1-AF256EF421DE}" type="slidenum">
              <a:rPr lang="en-US" smtClean="0"/>
              <a:t>‹#›</a:t>
            </a:fld>
            <a:endParaRPr lang="en-US" dirty="0"/>
          </a:p>
        </p:txBody>
      </p:sp>
    </p:spTree>
    <p:extLst>
      <p:ext uri="{BB962C8B-B14F-4D97-AF65-F5344CB8AC3E}">
        <p14:creationId xmlns:p14="http://schemas.microsoft.com/office/powerpoint/2010/main" val="2322462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02492-5E22-BC6B-0ADB-881806A6FB9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214C696-8118-B567-3311-35FC6738ED6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2BD546A-F940-7D60-D340-F64AA7227088}"/>
              </a:ext>
            </a:extLst>
          </p:cNvPr>
          <p:cNvSpPr>
            <a:spLocks noGrp="1"/>
          </p:cNvSpPr>
          <p:nvPr>
            <p:ph type="dt" sz="half" idx="10"/>
          </p:nvPr>
        </p:nvSpPr>
        <p:spPr/>
        <p:txBody>
          <a:bodyPr/>
          <a:lstStyle/>
          <a:p>
            <a:fld id="{0316D8A2-8CE0-AE47-8AC0-65CFE38F3844}" type="datetimeFigureOut">
              <a:rPr lang="en-US" smtClean="0"/>
              <a:t>11/1/22</a:t>
            </a:fld>
            <a:endParaRPr lang="en-US" dirty="0"/>
          </a:p>
        </p:txBody>
      </p:sp>
      <p:sp>
        <p:nvSpPr>
          <p:cNvPr id="5" name="Footer Placeholder 4">
            <a:extLst>
              <a:ext uri="{FF2B5EF4-FFF2-40B4-BE49-F238E27FC236}">
                <a16:creationId xmlns:a16="http://schemas.microsoft.com/office/drawing/2014/main" id="{EEDED60F-77AA-3495-F842-E7E8C9BBBF0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C2108F0-EB8C-AA53-3A0E-89BFA7A69678}"/>
              </a:ext>
            </a:extLst>
          </p:cNvPr>
          <p:cNvSpPr>
            <a:spLocks noGrp="1"/>
          </p:cNvSpPr>
          <p:nvPr>
            <p:ph type="sldNum" sz="quarter" idx="12"/>
          </p:nvPr>
        </p:nvSpPr>
        <p:spPr/>
        <p:txBody>
          <a:bodyPr/>
          <a:lstStyle/>
          <a:p>
            <a:fld id="{1C2D2B04-9492-A240-96C1-AF256EF421DE}" type="slidenum">
              <a:rPr lang="en-US" smtClean="0"/>
              <a:t>‹#›</a:t>
            </a:fld>
            <a:endParaRPr lang="en-US" dirty="0"/>
          </a:p>
        </p:txBody>
      </p:sp>
    </p:spTree>
    <p:extLst>
      <p:ext uri="{BB962C8B-B14F-4D97-AF65-F5344CB8AC3E}">
        <p14:creationId xmlns:p14="http://schemas.microsoft.com/office/powerpoint/2010/main" val="867382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F908E-AED4-FEC2-0687-5E6D2A06468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FE1072A-0B43-69CA-984E-644A6080A3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C8F6F5E-8538-BFDE-0B8A-F6D7E7987B55}"/>
              </a:ext>
            </a:extLst>
          </p:cNvPr>
          <p:cNvSpPr>
            <a:spLocks noGrp="1"/>
          </p:cNvSpPr>
          <p:nvPr>
            <p:ph type="dt" sz="half" idx="10"/>
          </p:nvPr>
        </p:nvSpPr>
        <p:spPr/>
        <p:txBody>
          <a:bodyPr/>
          <a:lstStyle/>
          <a:p>
            <a:fld id="{0316D8A2-8CE0-AE47-8AC0-65CFE38F3844}" type="datetimeFigureOut">
              <a:rPr lang="en-US" smtClean="0"/>
              <a:t>11/1/22</a:t>
            </a:fld>
            <a:endParaRPr lang="en-US" dirty="0"/>
          </a:p>
        </p:txBody>
      </p:sp>
      <p:sp>
        <p:nvSpPr>
          <p:cNvPr id="5" name="Footer Placeholder 4">
            <a:extLst>
              <a:ext uri="{FF2B5EF4-FFF2-40B4-BE49-F238E27FC236}">
                <a16:creationId xmlns:a16="http://schemas.microsoft.com/office/drawing/2014/main" id="{FCCBC01B-F03C-36BF-9D6F-02BB7F4D39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DC7917-ACC7-C762-EC85-9E07387B7F28}"/>
              </a:ext>
            </a:extLst>
          </p:cNvPr>
          <p:cNvSpPr>
            <a:spLocks noGrp="1"/>
          </p:cNvSpPr>
          <p:nvPr>
            <p:ph type="sldNum" sz="quarter" idx="12"/>
          </p:nvPr>
        </p:nvSpPr>
        <p:spPr/>
        <p:txBody>
          <a:bodyPr/>
          <a:lstStyle/>
          <a:p>
            <a:fld id="{1C2D2B04-9492-A240-96C1-AF256EF421DE}" type="slidenum">
              <a:rPr lang="en-US" smtClean="0"/>
              <a:t>‹#›</a:t>
            </a:fld>
            <a:endParaRPr lang="en-US" dirty="0"/>
          </a:p>
        </p:txBody>
      </p:sp>
    </p:spTree>
    <p:extLst>
      <p:ext uri="{BB962C8B-B14F-4D97-AF65-F5344CB8AC3E}">
        <p14:creationId xmlns:p14="http://schemas.microsoft.com/office/powerpoint/2010/main" val="3024205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1487D-4A23-C625-B041-665D1D5D2DE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FE737B8-39AA-02C2-0C93-2E7799D1155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3AAB14D-A769-697D-1B4F-87BA2840F9B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040852A-7C83-61DE-2D09-235742C63570}"/>
              </a:ext>
            </a:extLst>
          </p:cNvPr>
          <p:cNvSpPr>
            <a:spLocks noGrp="1"/>
          </p:cNvSpPr>
          <p:nvPr>
            <p:ph type="dt" sz="half" idx="10"/>
          </p:nvPr>
        </p:nvSpPr>
        <p:spPr/>
        <p:txBody>
          <a:bodyPr/>
          <a:lstStyle/>
          <a:p>
            <a:fld id="{0316D8A2-8CE0-AE47-8AC0-65CFE38F3844}" type="datetimeFigureOut">
              <a:rPr lang="en-US" smtClean="0"/>
              <a:t>11/1/22</a:t>
            </a:fld>
            <a:endParaRPr lang="en-US" dirty="0"/>
          </a:p>
        </p:txBody>
      </p:sp>
      <p:sp>
        <p:nvSpPr>
          <p:cNvPr id="6" name="Footer Placeholder 5">
            <a:extLst>
              <a:ext uri="{FF2B5EF4-FFF2-40B4-BE49-F238E27FC236}">
                <a16:creationId xmlns:a16="http://schemas.microsoft.com/office/drawing/2014/main" id="{50CD4A25-70A7-EDF3-1988-9548BC58B70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51B97B8-85F3-56A8-BD17-E9A77C9DA229}"/>
              </a:ext>
            </a:extLst>
          </p:cNvPr>
          <p:cNvSpPr>
            <a:spLocks noGrp="1"/>
          </p:cNvSpPr>
          <p:nvPr>
            <p:ph type="sldNum" sz="quarter" idx="12"/>
          </p:nvPr>
        </p:nvSpPr>
        <p:spPr/>
        <p:txBody>
          <a:bodyPr/>
          <a:lstStyle/>
          <a:p>
            <a:fld id="{1C2D2B04-9492-A240-96C1-AF256EF421DE}" type="slidenum">
              <a:rPr lang="en-US" smtClean="0"/>
              <a:t>‹#›</a:t>
            </a:fld>
            <a:endParaRPr lang="en-US" dirty="0"/>
          </a:p>
        </p:txBody>
      </p:sp>
    </p:spTree>
    <p:extLst>
      <p:ext uri="{BB962C8B-B14F-4D97-AF65-F5344CB8AC3E}">
        <p14:creationId xmlns:p14="http://schemas.microsoft.com/office/powerpoint/2010/main" val="665039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29E23-B71D-329C-10FD-C8FEFDC1C47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81D3A67-8B1F-63B3-69FD-ECFED17DE7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0EBA9A4-9933-6581-F88C-08F18E66907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FB4EA10E-3D6D-C7E0-917F-55159D8B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D4FB02C-CF17-2FD5-2526-D37F58915FE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25CD902-42CA-39FC-7D27-5F16725C16B3}"/>
              </a:ext>
            </a:extLst>
          </p:cNvPr>
          <p:cNvSpPr>
            <a:spLocks noGrp="1"/>
          </p:cNvSpPr>
          <p:nvPr>
            <p:ph type="dt" sz="half" idx="10"/>
          </p:nvPr>
        </p:nvSpPr>
        <p:spPr/>
        <p:txBody>
          <a:bodyPr/>
          <a:lstStyle/>
          <a:p>
            <a:fld id="{0316D8A2-8CE0-AE47-8AC0-65CFE38F3844}" type="datetimeFigureOut">
              <a:rPr lang="en-US" smtClean="0"/>
              <a:t>11/1/22</a:t>
            </a:fld>
            <a:endParaRPr lang="en-US" dirty="0"/>
          </a:p>
        </p:txBody>
      </p:sp>
      <p:sp>
        <p:nvSpPr>
          <p:cNvPr id="8" name="Footer Placeholder 7">
            <a:extLst>
              <a:ext uri="{FF2B5EF4-FFF2-40B4-BE49-F238E27FC236}">
                <a16:creationId xmlns:a16="http://schemas.microsoft.com/office/drawing/2014/main" id="{FC491088-8E83-9343-27B9-14ED57E8D4E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902960B-EB6C-0F09-C794-D23EE73F3EB0}"/>
              </a:ext>
            </a:extLst>
          </p:cNvPr>
          <p:cNvSpPr>
            <a:spLocks noGrp="1"/>
          </p:cNvSpPr>
          <p:nvPr>
            <p:ph type="sldNum" sz="quarter" idx="12"/>
          </p:nvPr>
        </p:nvSpPr>
        <p:spPr/>
        <p:txBody>
          <a:bodyPr/>
          <a:lstStyle/>
          <a:p>
            <a:fld id="{1C2D2B04-9492-A240-96C1-AF256EF421DE}" type="slidenum">
              <a:rPr lang="en-US" smtClean="0"/>
              <a:t>‹#›</a:t>
            </a:fld>
            <a:endParaRPr lang="en-US" dirty="0"/>
          </a:p>
        </p:txBody>
      </p:sp>
    </p:spTree>
    <p:extLst>
      <p:ext uri="{BB962C8B-B14F-4D97-AF65-F5344CB8AC3E}">
        <p14:creationId xmlns:p14="http://schemas.microsoft.com/office/powerpoint/2010/main" val="2190807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CC94C-BDB2-A183-F117-ABDC413732A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1ED70EA-3F80-AB40-DE95-2D0530E5B1A9}"/>
              </a:ext>
            </a:extLst>
          </p:cNvPr>
          <p:cNvSpPr>
            <a:spLocks noGrp="1"/>
          </p:cNvSpPr>
          <p:nvPr>
            <p:ph type="dt" sz="half" idx="10"/>
          </p:nvPr>
        </p:nvSpPr>
        <p:spPr/>
        <p:txBody>
          <a:bodyPr/>
          <a:lstStyle/>
          <a:p>
            <a:fld id="{0316D8A2-8CE0-AE47-8AC0-65CFE38F3844}" type="datetimeFigureOut">
              <a:rPr lang="en-US" smtClean="0"/>
              <a:t>11/1/22</a:t>
            </a:fld>
            <a:endParaRPr lang="en-US" dirty="0"/>
          </a:p>
        </p:txBody>
      </p:sp>
      <p:sp>
        <p:nvSpPr>
          <p:cNvPr id="4" name="Footer Placeholder 3">
            <a:extLst>
              <a:ext uri="{FF2B5EF4-FFF2-40B4-BE49-F238E27FC236}">
                <a16:creationId xmlns:a16="http://schemas.microsoft.com/office/drawing/2014/main" id="{3E591684-90C6-75E8-C54C-4686F48F2B4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EE731B8-017B-D4C5-1715-B74BF616C335}"/>
              </a:ext>
            </a:extLst>
          </p:cNvPr>
          <p:cNvSpPr>
            <a:spLocks noGrp="1"/>
          </p:cNvSpPr>
          <p:nvPr>
            <p:ph type="sldNum" sz="quarter" idx="12"/>
          </p:nvPr>
        </p:nvSpPr>
        <p:spPr/>
        <p:txBody>
          <a:bodyPr/>
          <a:lstStyle/>
          <a:p>
            <a:fld id="{1C2D2B04-9492-A240-96C1-AF256EF421DE}" type="slidenum">
              <a:rPr lang="en-US" smtClean="0"/>
              <a:t>‹#›</a:t>
            </a:fld>
            <a:endParaRPr lang="en-US" dirty="0"/>
          </a:p>
        </p:txBody>
      </p:sp>
    </p:spTree>
    <p:extLst>
      <p:ext uri="{BB962C8B-B14F-4D97-AF65-F5344CB8AC3E}">
        <p14:creationId xmlns:p14="http://schemas.microsoft.com/office/powerpoint/2010/main" val="262123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CB8F17-3AA8-73F1-3950-98D7A3195DA5}"/>
              </a:ext>
            </a:extLst>
          </p:cNvPr>
          <p:cNvSpPr>
            <a:spLocks noGrp="1"/>
          </p:cNvSpPr>
          <p:nvPr>
            <p:ph type="dt" sz="half" idx="10"/>
          </p:nvPr>
        </p:nvSpPr>
        <p:spPr/>
        <p:txBody>
          <a:bodyPr/>
          <a:lstStyle/>
          <a:p>
            <a:fld id="{0316D8A2-8CE0-AE47-8AC0-65CFE38F3844}" type="datetimeFigureOut">
              <a:rPr lang="en-US" smtClean="0"/>
              <a:t>11/1/22</a:t>
            </a:fld>
            <a:endParaRPr lang="en-US" dirty="0"/>
          </a:p>
        </p:txBody>
      </p:sp>
      <p:sp>
        <p:nvSpPr>
          <p:cNvPr id="3" name="Footer Placeholder 2">
            <a:extLst>
              <a:ext uri="{FF2B5EF4-FFF2-40B4-BE49-F238E27FC236}">
                <a16:creationId xmlns:a16="http://schemas.microsoft.com/office/drawing/2014/main" id="{C02A5550-3E88-67B0-E3EC-4D79F5C85C6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7928A7B-7CE2-706B-3375-0113F31655C9}"/>
              </a:ext>
            </a:extLst>
          </p:cNvPr>
          <p:cNvSpPr>
            <a:spLocks noGrp="1"/>
          </p:cNvSpPr>
          <p:nvPr>
            <p:ph type="sldNum" sz="quarter" idx="12"/>
          </p:nvPr>
        </p:nvSpPr>
        <p:spPr/>
        <p:txBody>
          <a:bodyPr/>
          <a:lstStyle/>
          <a:p>
            <a:fld id="{1C2D2B04-9492-A240-96C1-AF256EF421DE}" type="slidenum">
              <a:rPr lang="en-US" smtClean="0"/>
              <a:t>‹#›</a:t>
            </a:fld>
            <a:endParaRPr lang="en-US" dirty="0"/>
          </a:p>
        </p:txBody>
      </p:sp>
    </p:spTree>
    <p:extLst>
      <p:ext uri="{BB962C8B-B14F-4D97-AF65-F5344CB8AC3E}">
        <p14:creationId xmlns:p14="http://schemas.microsoft.com/office/powerpoint/2010/main" val="297468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5E2D1-34FA-9590-B7D0-C6516FA7689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42B9072-C145-307D-D486-401B065C66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10DC4EB-F6C7-79DB-C5AD-0D84600C7E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054A16C-7F64-7BE4-698A-933A3427DB69}"/>
              </a:ext>
            </a:extLst>
          </p:cNvPr>
          <p:cNvSpPr>
            <a:spLocks noGrp="1"/>
          </p:cNvSpPr>
          <p:nvPr>
            <p:ph type="dt" sz="half" idx="10"/>
          </p:nvPr>
        </p:nvSpPr>
        <p:spPr/>
        <p:txBody>
          <a:bodyPr/>
          <a:lstStyle/>
          <a:p>
            <a:fld id="{0316D8A2-8CE0-AE47-8AC0-65CFE38F3844}" type="datetimeFigureOut">
              <a:rPr lang="en-US" smtClean="0"/>
              <a:t>11/1/22</a:t>
            </a:fld>
            <a:endParaRPr lang="en-US" dirty="0"/>
          </a:p>
        </p:txBody>
      </p:sp>
      <p:sp>
        <p:nvSpPr>
          <p:cNvPr id="6" name="Footer Placeholder 5">
            <a:extLst>
              <a:ext uri="{FF2B5EF4-FFF2-40B4-BE49-F238E27FC236}">
                <a16:creationId xmlns:a16="http://schemas.microsoft.com/office/drawing/2014/main" id="{D289100C-0C63-D068-29D5-5FE89A27D09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8779A07-4D83-9264-9B06-1852A271D0D4}"/>
              </a:ext>
            </a:extLst>
          </p:cNvPr>
          <p:cNvSpPr>
            <a:spLocks noGrp="1"/>
          </p:cNvSpPr>
          <p:nvPr>
            <p:ph type="sldNum" sz="quarter" idx="12"/>
          </p:nvPr>
        </p:nvSpPr>
        <p:spPr/>
        <p:txBody>
          <a:bodyPr/>
          <a:lstStyle/>
          <a:p>
            <a:fld id="{1C2D2B04-9492-A240-96C1-AF256EF421DE}" type="slidenum">
              <a:rPr lang="en-US" smtClean="0"/>
              <a:t>‹#›</a:t>
            </a:fld>
            <a:endParaRPr lang="en-US" dirty="0"/>
          </a:p>
        </p:txBody>
      </p:sp>
    </p:spTree>
    <p:extLst>
      <p:ext uri="{BB962C8B-B14F-4D97-AF65-F5344CB8AC3E}">
        <p14:creationId xmlns:p14="http://schemas.microsoft.com/office/powerpoint/2010/main" val="1377652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27A7D-60DA-4CA8-B1E1-190D18DDDD9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19B6CD5-46A6-6EE8-AACB-8B628D621F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FE957C6-3495-7AD6-74DB-A56CC1C4C1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B3F9916-0628-8D8B-55F5-6748EBE65756}"/>
              </a:ext>
            </a:extLst>
          </p:cNvPr>
          <p:cNvSpPr>
            <a:spLocks noGrp="1"/>
          </p:cNvSpPr>
          <p:nvPr>
            <p:ph type="dt" sz="half" idx="10"/>
          </p:nvPr>
        </p:nvSpPr>
        <p:spPr/>
        <p:txBody>
          <a:bodyPr/>
          <a:lstStyle/>
          <a:p>
            <a:fld id="{0316D8A2-8CE0-AE47-8AC0-65CFE38F3844}" type="datetimeFigureOut">
              <a:rPr lang="en-US" smtClean="0"/>
              <a:t>11/1/22</a:t>
            </a:fld>
            <a:endParaRPr lang="en-US" dirty="0"/>
          </a:p>
        </p:txBody>
      </p:sp>
      <p:sp>
        <p:nvSpPr>
          <p:cNvPr id="6" name="Footer Placeholder 5">
            <a:extLst>
              <a:ext uri="{FF2B5EF4-FFF2-40B4-BE49-F238E27FC236}">
                <a16:creationId xmlns:a16="http://schemas.microsoft.com/office/drawing/2014/main" id="{1D26C800-2D66-05A3-CA3A-3EEC890E0FA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99CBE7F-0B85-E638-7797-AD098F3E6B0B}"/>
              </a:ext>
            </a:extLst>
          </p:cNvPr>
          <p:cNvSpPr>
            <a:spLocks noGrp="1"/>
          </p:cNvSpPr>
          <p:nvPr>
            <p:ph type="sldNum" sz="quarter" idx="12"/>
          </p:nvPr>
        </p:nvSpPr>
        <p:spPr/>
        <p:txBody>
          <a:bodyPr/>
          <a:lstStyle/>
          <a:p>
            <a:fld id="{1C2D2B04-9492-A240-96C1-AF256EF421DE}" type="slidenum">
              <a:rPr lang="en-US" smtClean="0"/>
              <a:t>‹#›</a:t>
            </a:fld>
            <a:endParaRPr lang="en-US" dirty="0"/>
          </a:p>
        </p:txBody>
      </p:sp>
    </p:spTree>
    <p:extLst>
      <p:ext uri="{BB962C8B-B14F-4D97-AF65-F5344CB8AC3E}">
        <p14:creationId xmlns:p14="http://schemas.microsoft.com/office/powerpoint/2010/main" val="2801239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F7C1E1-2EFF-E8BF-8C91-B654FBEC21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C11E24C-9C78-E902-0190-A2633E5EA0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5379672-1976-5460-621E-F989A8E3D2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16D8A2-8CE0-AE47-8AC0-65CFE38F3844}" type="datetimeFigureOut">
              <a:rPr lang="en-US" smtClean="0"/>
              <a:t>11/1/22</a:t>
            </a:fld>
            <a:endParaRPr lang="en-US" dirty="0"/>
          </a:p>
        </p:txBody>
      </p:sp>
      <p:sp>
        <p:nvSpPr>
          <p:cNvPr id="5" name="Footer Placeholder 4">
            <a:extLst>
              <a:ext uri="{FF2B5EF4-FFF2-40B4-BE49-F238E27FC236}">
                <a16:creationId xmlns:a16="http://schemas.microsoft.com/office/drawing/2014/main" id="{CA207583-2C5E-8551-FC25-CF86752672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9845E2F-575F-ADAF-44AA-3F2A477C82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D2B04-9492-A240-96C1-AF256EF421DE}" type="slidenum">
              <a:rPr lang="en-US" smtClean="0"/>
              <a:t>‹#›</a:t>
            </a:fld>
            <a:endParaRPr lang="en-US" dirty="0"/>
          </a:p>
        </p:txBody>
      </p:sp>
    </p:spTree>
    <p:extLst>
      <p:ext uri="{BB962C8B-B14F-4D97-AF65-F5344CB8AC3E}">
        <p14:creationId xmlns:p14="http://schemas.microsoft.com/office/powerpoint/2010/main" val="734935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18">
            <a:extLst>
              <a:ext uri="{FF2B5EF4-FFF2-40B4-BE49-F238E27FC236}">
                <a16:creationId xmlns:a16="http://schemas.microsoft.com/office/drawing/2014/main" id="{6DDA8CE9-E0A6-4FF2-823D-D0860760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20">
            <a:extLst>
              <a:ext uri="{FF2B5EF4-FFF2-40B4-BE49-F238E27FC236}">
                <a16:creationId xmlns:a16="http://schemas.microsoft.com/office/drawing/2014/main" id="{11195564-33B9-434B-9641-764F5905A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43" name="Group 22">
            <a:extLst>
              <a:ext uri="{FF2B5EF4-FFF2-40B4-BE49-F238E27FC236}">
                <a16:creationId xmlns:a16="http://schemas.microsoft.com/office/drawing/2014/main" id="{1D18C537-E336-47C4-836B-C342A230F8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2475" y="1"/>
            <a:ext cx="4262009" cy="2602764"/>
            <a:chOff x="6867015" y="-1"/>
            <a:chExt cx="5324985" cy="3251912"/>
          </a:xfrm>
          <a:solidFill>
            <a:schemeClr val="accent5">
              <a:alpha val="5000"/>
            </a:schemeClr>
          </a:solidFill>
        </p:grpSpPr>
        <p:sp>
          <p:nvSpPr>
            <p:cNvPr id="24" name="Freeform: Shape 23">
              <a:extLst>
                <a:ext uri="{FF2B5EF4-FFF2-40B4-BE49-F238E27FC236}">
                  <a16:creationId xmlns:a16="http://schemas.microsoft.com/office/drawing/2014/main" id="{481F97D2-9A0D-4CA5-B9AF-27B558BCF1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24">
              <a:extLst>
                <a:ext uri="{FF2B5EF4-FFF2-40B4-BE49-F238E27FC236}">
                  <a16:creationId xmlns:a16="http://schemas.microsoft.com/office/drawing/2014/main" id="{6678A47C-892D-47C9-A5D8-F8860B1B05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9E8FDFA-59ED-4D6F-BA20-10CDF8436C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26">
              <a:extLst>
                <a:ext uri="{FF2B5EF4-FFF2-40B4-BE49-F238E27FC236}">
                  <a16:creationId xmlns:a16="http://schemas.microsoft.com/office/drawing/2014/main" id="{E958D9A5-8003-4D92-8C05-787C630F75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28">
            <a:extLst>
              <a:ext uri="{FF2B5EF4-FFF2-40B4-BE49-F238E27FC236}">
                <a16:creationId xmlns:a16="http://schemas.microsoft.com/office/drawing/2014/main" id="{5A1259D8-0C3A-4069-A22F-537BBBB61A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60995" y="62352"/>
            <a:ext cx="6028697" cy="6795648"/>
            <a:chOff x="6160995" y="62352"/>
            <a:chExt cx="6028697" cy="6795648"/>
          </a:xfrm>
        </p:grpSpPr>
        <p:sp>
          <p:nvSpPr>
            <p:cNvPr id="30" name="Freeform: Shape 29">
              <a:extLst>
                <a:ext uri="{FF2B5EF4-FFF2-40B4-BE49-F238E27FC236}">
                  <a16:creationId xmlns:a16="http://schemas.microsoft.com/office/drawing/2014/main" id="{D90700B4-CEB5-450F-9EA7-95E355B503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82080" y="81632"/>
              <a:ext cx="6007612" cy="6776368"/>
            </a:xfrm>
            <a:custGeom>
              <a:avLst/>
              <a:gdLst>
                <a:gd name="connsiteX0" fmla="*/ 4493599 w 6007612"/>
                <a:gd name="connsiteY0" fmla="*/ 0 h 6797829"/>
                <a:gd name="connsiteX1" fmla="*/ 5981837 w 6007612"/>
                <a:gd name="connsiteY1" fmla="*/ 314220 h 6797829"/>
                <a:gd name="connsiteX2" fmla="*/ 6007612 w 6007612"/>
                <a:gd name="connsiteY2" fmla="*/ 327088 h 6797829"/>
                <a:gd name="connsiteX3" fmla="*/ 6007612 w 6007612"/>
                <a:gd name="connsiteY3" fmla="*/ 1316637 h 6797829"/>
                <a:gd name="connsiteX4" fmla="*/ 5852405 w 6007612"/>
                <a:gd name="connsiteY4" fmla="*/ 1209899 h 6797829"/>
                <a:gd name="connsiteX5" fmla="*/ 5622498 w 6007612"/>
                <a:gd name="connsiteY5" fmla="*/ 1086619 h 6797829"/>
                <a:gd name="connsiteX6" fmla="*/ 4493032 w 6007612"/>
                <a:gd name="connsiteY6" fmla="*/ 851533 h 6797829"/>
                <a:gd name="connsiteX7" fmla="*/ 3155579 w 6007612"/>
                <a:gd name="connsiteY7" fmla="*/ 1108326 h 6797829"/>
                <a:gd name="connsiteX8" fmla="*/ 1963832 w 6007612"/>
                <a:gd name="connsiteY8" fmla="*/ 1817700 h 6797829"/>
                <a:gd name="connsiteX9" fmla="*/ 1144646 w 6007612"/>
                <a:gd name="connsiteY9" fmla="*/ 2832814 h 6797829"/>
                <a:gd name="connsiteX10" fmla="*/ 851249 w 6007612"/>
                <a:gd name="connsiteY10" fmla="*/ 3998599 h 6797829"/>
                <a:gd name="connsiteX11" fmla="*/ 1336319 w 6007612"/>
                <a:gd name="connsiteY11" fmla="*/ 5057837 h 6797829"/>
                <a:gd name="connsiteX12" fmla="*/ 1597084 w 6007612"/>
                <a:gd name="connsiteY12" fmla="*/ 5424583 h 6797829"/>
                <a:gd name="connsiteX13" fmla="*/ 2591910 w 6007612"/>
                <a:gd name="connsiteY13" fmla="*/ 6440122 h 6797829"/>
                <a:gd name="connsiteX14" fmla="*/ 3899854 w 6007612"/>
                <a:gd name="connsiteY14" fmla="*/ 6780621 h 6797829"/>
                <a:gd name="connsiteX15" fmla="*/ 4741172 w 6007612"/>
                <a:gd name="connsiteY15" fmla="*/ 6563979 h 6797829"/>
                <a:gd name="connsiteX16" fmla="*/ 5649171 w 6007612"/>
                <a:gd name="connsiteY16" fmla="*/ 5938452 h 6797829"/>
                <a:gd name="connsiteX17" fmla="*/ 5873475 w 6007612"/>
                <a:gd name="connsiteY17" fmla="*/ 5764656 h 6797829"/>
                <a:gd name="connsiteX18" fmla="*/ 6007612 w 6007612"/>
                <a:gd name="connsiteY18" fmla="*/ 5660343 h 6797829"/>
                <a:gd name="connsiteX19" fmla="*/ 6007612 w 6007612"/>
                <a:gd name="connsiteY19" fmla="*/ 6737454 h 6797829"/>
                <a:gd name="connsiteX20" fmla="*/ 5929386 w 6007612"/>
                <a:gd name="connsiteY20" fmla="*/ 6797829 h 6797829"/>
                <a:gd name="connsiteX21" fmla="*/ 1656512 w 6007612"/>
                <a:gd name="connsiteY21" fmla="*/ 6797829 h 6797829"/>
                <a:gd name="connsiteX22" fmla="*/ 1630254 w 6007612"/>
                <a:gd name="connsiteY22" fmla="*/ 6775222 h 6797829"/>
                <a:gd name="connsiteX23" fmla="*/ 892250 w 6007612"/>
                <a:gd name="connsiteY23" fmla="*/ 5902700 h 6797829"/>
                <a:gd name="connsiteX24" fmla="*/ 0 w 6007612"/>
                <a:gd name="connsiteY24" fmla="*/ 3998599 h 6797829"/>
                <a:gd name="connsiteX25" fmla="*/ 4493032 w 6007612"/>
                <a:gd name="connsiteY25" fmla="*/ 285 h 6797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07612" h="6797829">
                  <a:moveTo>
                    <a:pt x="4493599" y="0"/>
                  </a:moveTo>
                  <a:cubicBezTo>
                    <a:pt x="5048011" y="0"/>
                    <a:pt x="5546284" y="111886"/>
                    <a:pt x="5981837" y="314220"/>
                  </a:cubicBezTo>
                  <a:lnTo>
                    <a:pt x="6007612" y="327088"/>
                  </a:lnTo>
                  <a:lnTo>
                    <a:pt x="6007612" y="1316637"/>
                  </a:lnTo>
                  <a:lnTo>
                    <a:pt x="5852405" y="1209899"/>
                  </a:lnTo>
                  <a:cubicBezTo>
                    <a:pt x="5778266" y="1164709"/>
                    <a:pt x="5701526" y="1123535"/>
                    <a:pt x="5622498" y="1086619"/>
                  </a:cubicBezTo>
                  <a:cubicBezTo>
                    <a:pt x="5286822" y="930699"/>
                    <a:pt x="4906882" y="851533"/>
                    <a:pt x="4493032" y="851533"/>
                  </a:cubicBezTo>
                  <a:cubicBezTo>
                    <a:pt x="4056201" y="851533"/>
                    <a:pt x="3593263" y="940631"/>
                    <a:pt x="3155579" y="1108326"/>
                  </a:cubicBezTo>
                  <a:cubicBezTo>
                    <a:pt x="2721215" y="1275979"/>
                    <a:pt x="2318305" y="1515819"/>
                    <a:pt x="1963832" y="1817700"/>
                  </a:cubicBezTo>
                  <a:cubicBezTo>
                    <a:pt x="1617657" y="2114360"/>
                    <a:pt x="1334332" y="2465358"/>
                    <a:pt x="1144646" y="2832814"/>
                  </a:cubicBezTo>
                  <a:cubicBezTo>
                    <a:pt x="950561" y="3210060"/>
                    <a:pt x="851249" y="3602202"/>
                    <a:pt x="851249" y="3998599"/>
                  </a:cubicBezTo>
                  <a:cubicBezTo>
                    <a:pt x="851249" y="4377547"/>
                    <a:pt x="999792" y="4597311"/>
                    <a:pt x="1336319" y="5057837"/>
                  </a:cubicBezTo>
                  <a:cubicBezTo>
                    <a:pt x="1420450" y="5173181"/>
                    <a:pt x="1507419" y="5292497"/>
                    <a:pt x="1597084" y="5424583"/>
                  </a:cubicBezTo>
                  <a:cubicBezTo>
                    <a:pt x="1914175" y="5891917"/>
                    <a:pt x="2239493" y="6224189"/>
                    <a:pt x="2591910" y="6440122"/>
                  </a:cubicBezTo>
                  <a:cubicBezTo>
                    <a:pt x="2965467" y="6669393"/>
                    <a:pt x="3393219" y="6780621"/>
                    <a:pt x="3899854" y="6780621"/>
                  </a:cubicBezTo>
                  <a:cubicBezTo>
                    <a:pt x="4187861" y="6780621"/>
                    <a:pt x="4454583" y="6711812"/>
                    <a:pt x="4741172" y="6563979"/>
                  </a:cubicBezTo>
                  <a:cubicBezTo>
                    <a:pt x="5034852" y="6412173"/>
                    <a:pt x="5326263" y="6190848"/>
                    <a:pt x="5649171" y="5938452"/>
                  </a:cubicBezTo>
                  <a:cubicBezTo>
                    <a:pt x="5724931" y="5879291"/>
                    <a:pt x="5800409" y="5821406"/>
                    <a:pt x="5873475" y="5764656"/>
                  </a:cubicBezTo>
                  <a:lnTo>
                    <a:pt x="6007612" y="5660343"/>
                  </a:lnTo>
                  <a:lnTo>
                    <a:pt x="6007612" y="6737454"/>
                  </a:lnTo>
                  <a:lnTo>
                    <a:pt x="5929386" y="6797829"/>
                  </a:lnTo>
                  <a:lnTo>
                    <a:pt x="1656512" y="6797829"/>
                  </a:lnTo>
                  <a:lnTo>
                    <a:pt x="1630254" y="6775222"/>
                  </a:lnTo>
                  <a:cubicBezTo>
                    <a:pt x="1360562" y="6528765"/>
                    <a:pt x="1117699" y="6235219"/>
                    <a:pt x="892250" y="5902700"/>
                  </a:cubicBezTo>
                  <a:cubicBezTo>
                    <a:pt x="459249" y="5264548"/>
                    <a:pt x="0" y="4826722"/>
                    <a:pt x="0" y="3998599"/>
                  </a:cubicBezTo>
                  <a:cubicBezTo>
                    <a:pt x="0" y="1790460"/>
                    <a:pt x="2262336" y="285"/>
                    <a:pt x="4493032" y="2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30">
              <a:extLst>
                <a:ext uri="{FF2B5EF4-FFF2-40B4-BE49-F238E27FC236}">
                  <a16:creationId xmlns:a16="http://schemas.microsoft.com/office/drawing/2014/main" id="{0582300F-F646-4FC3-94FC-0582F4B5E0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60995" y="62352"/>
              <a:ext cx="6028697" cy="6795648"/>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FBB8E8B8-1900-4326-8858-F375F5D8A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63721" y="81632"/>
              <a:ext cx="6025971" cy="6776368"/>
            </a:xfrm>
            <a:custGeom>
              <a:avLst/>
              <a:gdLst>
                <a:gd name="connsiteX0" fmla="*/ 6025971 w 6025971"/>
                <a:gd name="connsiteY0" fmla="*/ 5825635 h 6797829"/>
                <a:gd name="connsiteX1" fmla="*/ 6025971 w 6025971"/>
                <a:gd name="connsiteY1" fmla="*/ 6723285 h 6797829"/>
                <a:gd name="connsiteX2" fmla="*/ 5929386 w 6025971"/>
                <a:gd name="connsiteY2" fmla="*/ 6797829 h 6797829"/>
                <a:gd name="connsiteX3" fmla="*/ 4560411 w 6025971"/>
                <a:gd name="connsiteY3" fmla="*/ 6797829 h 6797829"/>
                <a:gd name="connsiteX4" fmla="*/ 4597731 w 6025971"/>
                <a:gd name="connsiteY4" fmla="*/ 6785305 h 6797829"/>
                <a:gd name="connsiteX5" fmla="*/ 5736707 w 6025971"/>
                <a:gd name="connsiteY5" fmla="*/ 6050108 h 6797829"/>
                <a:gd name="connsiteX6" fmla="*/ 5960301 w 6025971"/>
                <a:gd name="connsiteY6" fmla="*/ 5876738 h 6797829"/>
                <a:gd name="connsiteX7" fmla="*/ 4493599 w 6025971"/>
                <a:gd name="connsiteY7" fmla="*/ 0 h 6797829"/>
                <a:gd name="connsiteX8" fmla="*/ 5981837 w 6025971"/>
                <a:gd name="connsiteY8" fmla="*/ 314220 h 6797829"/>
                <a:gd name="connsiteX9" fmla="*/ 6025971 w 6025971"/>
                <a:gd name="connsiteY9" fmla="*/ 336254 h 6797829"/>
                <a:gd name="connsiteX10" fmla="*/ 6025971 w 6025971"/>
                <a:gd name="connsiteY10" fmla="*/ 1157325 h 6797829"/>
                <a:gd name="connsiteX11" fmla="*/ 5925889 w 6025971"/>
                <a:gd name="connsiteY11" fmla="*/ 1088522 h 6797829"/>
                <a:gd name="connsiteX12" fmla="*/ 5682227 w 6025971"/>
                <a:gd name="connsiteY12" fmla="*/ 957939 h 6797829"/>
                <a:gd name="connsiteX13" fmla="*/ 4493032 w 6025971"/>
                <a:gd name="connsiteY13" fmla="*/ 709658 h 6797829"/>
                <a:gd name="connsiteX14" fmla="*/ 3104646 w 6025971"/>
                <a:gd name="connsiteY14" fmla="*/ 976666 h 6797829"/>
                <a:gd name="connsiteX15" fmla="*/ 1871612 w 6025971"/>
                <a:gd name="connsiteY15" fmla="*/ 1710017 h 6797829"/>
                <a:gd name="connsiteX16" fmla="*/ 1018661 w 6025971"/>
                <a:gd name="connsiteY16" fmla="*/ 2767694 h 6797829"/>
                <a:gd name="connsiteX17" fmla="*/ 709374 w 6025971"/>
                <a:gd name="connsiteY17" fmla="*/ 3998599 h 6797829"/>
                <a:gd name="connsiteX18" fmla="*/ 1221258 w 6025971"/>
                <a:gd name="connsiteY18" fmla="*/ 5141684 h 6797829"/>
                <a:gd name="connsiteX19" fmla="*/ 1479187 w 6025971"/>
                <a:gd name="connsiteY19" fmla="*/ 5504459 h 6797829"/>
                <a:gd name="connsiteX20" fmla="*/ 3021272 w 6025971"/>
                <a:gd name="connsiteY20" fmla="*/ 6793670 h 6797829"/>
                <a:gd name="connsiteX21" fmla="*/ 3035805 w 6025971"/>
                <a:gd name="connsiteY21" fmla="*/ 6797829 h 6797829"/>
                <a:gd name="connsiteX22" fmla="*/ 1656512 w 6025971"/>
                <a:gd name="connsiteY22" fmla="*/ 6797829 h 6797829"/>
                <a:gd name="connsiteX23" fmla="*/ 1630254 w 6025971"/>
                <a:gd name="connsiteY23" fmla="*/ 6775222 h 6797829"/>
                <a:gd name="connsiteX24" fmla="*/ 892250 w 6025971"/>
                <a:gd name="connsiteY24" fmla="*/ 5902700 h 6797829"/>
                <a:gd name="connsiteX25" fmla="*/ 0 w 6025971"/>
                <a:gd name="connsiteY25" fmla="*/ 3998599 h 6797829"/>
                <a:gd name="connsiteX26" fmla="*/ 4493032 w 6025971"/>
                <a:gd name="connsiteY26" fmla="*/ 285 h 6797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025971" h="6797829">
                  <a:moveTo>
                    <a:pt x="6025971" y="5825635"/>
                  </a:moveTo>
                  <a:lnTo>
                    <a:pt x="6025971" y="6723285"/>
                  </a:lnTo>
                  <a:lnTo>
                    <a:pt x="5929386" y="6797829"/>
                  </a:lnTo>
                  <a:lnTo>
                    <a:pt x="4560411" y="6797829"/>
                  </a:lnTo>
                  <a:lnTo>
                    <a:pt x="4597731" y="6785305"/>
                  </a:lnTo>
                  <a:cubicBezTo>
                    <a:pt x="4964953" y="6637825"/>
                    <a:pt x="5315251" y="6379435"/>
                    <a:pt x="5736707" y="6050108"/>
                  </a:cubicBezTo>
                  <a:cubicBezTo>
                    <a:pt x="5812043" y="5991230"/>
                    <a:pt x="5887377" y="5933488"/>
                    <a:pt x="5960301" y="5876738"/>
                  </a:cubicBezTo>
                  <a:close/>
                  <a:moveTo>
                    <a:pt x="4493599" y="0"/>
                  </a:moveTo>
                  <a:cubicBezTo>
                    <a:pt x="5048011" y="0"/>
                    <a:pt x="5546284" y="111886"/>
                    <a:pt x="5981837" y="314220"/>
                  </a:cubicBezTo>
                  <a:lnTo>
                    <a:pt x="6025971" y="336254"/>
                  </a:lnTo>
                  <a:lnTo>
                    <a:pt x="6025971" y="1157325"/>
                  </a:lnTo>
                  <a:lnTo>
                    <a:pt x="5925889" y="1088522"/>
                  </a:lnTo>
                  <a:cubicBezTo>
                    <a:pt x="5847314" y="1040649"/>
                    <a:pt x="5765982" y="997036"/>
                    <a:pt x="5682227" y="957939"/>
                  </a:cubicBezTo>
                  <a:cubicBezTo>
                    <a:pt x="5327823" y="793222"/>
                    <a:pt x="4927595" y="709658"/>
                    <a:pt x="4493032" y="709658"/>
                  </a:cubicBezTo>
                  <a:cubicBezTo>
                    <a:pt x="4031940" y="709658"/>
                    <a:pt x="3564888" y="799465"/>
                    <a:pt x="3104646" y="976666"/>
                  </a:cubicBezTo>
                  <a:cubicBezTo>
                    <a:pt x="2655243" y="1149867"/>
                    <a:pt x="2238358" y="1397822"/>
                    <a:pt x="1871612" y="1710017"/>
                  </a:cubicBezTo>
                  <a:cubicBezTo>
                    <a:pt x="1506427" y="2022852"/>
                    <a:pt x="1219414" y="2378815"/>
                    <a:pt x="1018661" y="2767694"/>
                  </a:cubicBezTo>
                  <a:cubicBezTo>
                    <a:pt x="813368" y="3165227"/>
                    <a:pt x="709374" y="3579358"/>
                    <a:pt x="709374" y="3998599"/>
                  </a:cubicBezTo>
                  <a:cubicBezTo>
                    <a:pt x="709374" y="4421103"/>
                    <a:pt x="875510" y="4667680"/>
                    <a:pt x="1221258" y="5141684"/>
                  </a:cubicBezTo>
                  <a:cubicBezTo>
                    <a:pt x="1304681" y="5256035"/>
                    <a:pt x="1390941" y="5374217"/>
                    <a:pt x="1479187" y="5504459"/>
                  </a:cubicBezTo>
                  <a:cubicBezTo>
                    <a:pt x="1942790" y="6187719"/>
                    <a:pt x="2430063" y="6601673"/>
                    <a:pt x="3021272" y="6793670"/>
                  </a:cubicBezTo>
                  <a:lnTo>
                    <a:pt x="3035805" y="6797829"/>
                  </a:lnTo>
                  <a:lnTo>
                    <a:pt x="1656512" y="6797829"/>
                  </a:lnTo>
                  <a:lnTo>
                    <a:pt x="1630254" y="6775222"/>
                  </a:lnTo>
                  <a:cubicBezTo>
                    <a:pt x="1360562" y="6528765"/>
                    <a:pt x="1117699" y="6235219"/>
                    <a:pt x="892250" y="5902700"/>
                  </a:cubicBezTo>
                  <a:cubicBezTo>
                    <a:pt x="459249" y="5264548"/>
                    <a:pt x="0" y="4826722"/>
                    <a:pt x="0" y="3998599"/>
                  </a:cubicBezTo>
                  <a:cubicBezTo>
                    <a:pt x="0" y="1790460"/>
                    <a:pt x="2262336" y="285"/>
                    <a:pt x="4493032" y="2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1567AB9A-E9FC-78AE-F59E-4C5F0E2FE911}"/>
              </a:ext>
            </a:extLst>
          </p:cNvPr>
          <p:cNvSpPr>
            <a:spLocks noGrp="1"/>
          </p:cNvSpPr>
          <p:nvPr>
            <p:ph type="ctrTitle"/>
          </p:nvPr>
        </p:nvSpPr>
        <p:spPr>
          <a:xfrm>
            <a:off x="804672" y="1055098"/>
            <a:ext cx="5760719" cy="4747805"/>
          </a:xfrm>
        </p:spPr>
        <p:txBody>
          <a:bodyPr anchor="ctr">
            <a:normAutofit/>
          </a:bodyPr>
          <a:lstStyle/>
          <a:p>
            <a:pPr algn="l"/>
            <a:r>
              <a:rPr lang="en-US" sz="4000">
                <a:solidFill>
                  <a:schemeClr val="tx2"/>
                </a:solidFill>
              </a:rPr>
              <a:t>Celebrating 60 years of learning ability and dynamic assessment in the UK</a:t>
            </a:r>
          </a:p>
        </p:txBody>
      </p:sp>
      <p:sp>
        <p:nvSpPr>
          <p:cNvPr id="3" name="Subtitle 2">
            <a:extLst>
              <a:ext uri="{FF2B5EF4-FFF2-40B4-BE49-F238E27FC236}">
                <a16:creationId xmlns:a16="http://schemas.microsoft.com/office/drawing/2014/main" id="{F3E2C0DA-F97F-E943-AF96-A03B8DA25792}"/>
              </a:ext>
            </a:extLst>
          </p:cNvPr>
          <p:cNvSpPr>
            <a:spLocks noGrp="1"/>
          </p:cNvSpPr>
          <p:nvPr>
            <p:ph type="subTitle" idx="1"/>
          </p:nvPr>
        </p:nvSpPr>
        <p:spPr>
          <a:xfrm>
            <a:off x="8342357" y="1638300"/>
            <a:ext cx="3330531" cy="3581400"/>
          </a:xfrm>
        </p:spPr>
        <p:txBody>
          <a:bodyPr anchor="ctr">
            <a:normAutofit/>
          </a:bodyPr>
          <a:lstStyle/>
          <a:p>
            <a:pPr algn="l"/>
            <a:r>
              <a:rPr lang="en-US">
                <a:solidFill>
                  <a:schemeClr val="tx2"/>
                </a:solidFill>
              </a:rPr>
              <a:t>Association of Educational Psychologists</a:t>
            </a:r>
          </a:p>
          <a:p>
            <a:pPr algn="l"/>
            <a:r>
              <a:rPr lang="en-US">
                <a:solidFill>
                  <a:schemeClr val="tx2"/>
                </a:solidFill>
              </a:rPr>
              <a:t>Annual Conference 10 &amp; 11 November 2022</a:t>
            </a:r>
          </a:p>
          <a:p>
            <a:pPr algn="l"/>
            <a:r>
              <a:rPr lang="en-US">
                <a:solidFill>
                  <a:schemeClr val="tx2"/>
                </a:solidFill>
              </a:rPr>
              <a:t>Dr Phil Stringer</a:t>
            </a:r>
          </a:p>
          <a:p>
            <a:pPr algn="l"/>
            <a:r>
              <a:rPr lang="en-US">
                <a:solidFill>
                  <a:schemeClr val="tx2"/>
                </a:solidFill>
              </a:rPr>
              <a:t>University College London</a:t>
            </a:r>
          </a:p>
          <a:p>
            <a:pPr algn="l"/>
            <a:endParaRPr lang="en-US">
              <a:solidFill>
                <a:schemeClr val="tx2"/>
              </a:solidFill>
            </a:endParaRPr>
          </a:p>
        </p:txBody>
      </p:sp>
    </p:spTree>
    <p:extLst>
      <p:ext uri="{BB962C8B-B14F-4D97-AF65-F5344CB8AC3E}">
        <p14:creationId xmlns:p14="http://schemas.microsoft.com/office/powerpoint/2010/main" val="451874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56A20AC-9179-E843-B116-1F1BDDDA6735}"/>
              </a:ext>
            </a:extLst>
          </p:cNvPr>
          <p:cNvSpPr>
            <a:spLocks noGrp="1"/>
          </p:cNvSpPr>
          <p:nvPr>
            <p:ph type="title"/>
          </p:nvPr>
        </p:nvSpPr>
        <p:spPr>
          <a:xfrm>
            <a:off x="1113810" y="2960716"/>
            <a:ext cx="4036334" cy="2387600"/>
          </a:xfrm>
        </p:spPr>
        <p:txBody>
          <a:bodyPr vert="horz" lIns="91440" tIns="45720" rIns="91440" bIns="45720" rtlCol="0" anchor="t">
            <a:normAutofit/>
          </a:bodyPr>
          <a:lstStyle/>
          <a:p>
            <a:r>
              <a:rPr lang="en-US" sz="5400" kern="1200" dirty="0">
                <a:solidFill>
                  <a:schemeClr val="tx1"/>
                </a:solidFill>
                <a:latin typeface="+mj-lt"/>
                <a:ea typeface="+mj-ea"/>
                <a:cs typeface="+mj-cs"/>
              </a:rPr>
              <a:t>Number of publications by decade</a:t>
            </a:r>
          </a:p>
        </p:txBody>
      </p:sp>
      <p:grpSp>
        <p:nvGrpSpPr>
          <p:cNvPr id="11" name="Group 10">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 name="Rectangle 15">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4" name="Content Placeholder 3">
            <a:extLst>
              <a:ext uri="{FF2B5EF4-FFF2-40B4-BE49-F238E27FC236}">
                <a16:creationId xmlns:a16="http://schemas.microsoft.com/office/drawing/2014/main" id="{F77ED719-E8B3-BAF9-6EA2-22545775B825}"/>
              </a:ext>
            </a:extLst>
          </p:cNvPr>
          <p:cNvGraphicFramePr>
            <a:graphicFrameLocks noGrp="1"/>
          </p:cNvGraphicFramePr>
          <p:nvPr>
            <p:ph idx="1"/>
            <p:extLst>
              <p:ext uri="{D42A27DB-BD31-4B8C-83A1-F6EECF244321}">
                <p14:modId xmlns:p14="http://schemas.microsoft.com/office/powerpoint/2010/main" val="3204462330"/>
              </p:ext>
            </p:extLst>
          </p:nvPr>
        </p:nvGraphicFramePr>
        <p:xfrm>
          <a:off x="5922492" y="1440088"/>
          <a:ext cx="5536002" cy="3919072"/>
        </p:xfrm>
        <a:graphic>
          <a:graphicData uri="http://schemas.openxmlformats.org/drawingml/2006/table">
            <a:tbl>
              <a:tblPr firstRow="1" firstCol="1" bandRow="1">
                <a:tableStyleId>{69012ECD-51FC-41F1-AA8D-1B2483CD663E}</a:tableStyleId>
              </a:tblPr>
              <a:tblGrid>
                <a:gridCol w="3793909">
                  <a:extLst>
                    <a:ext uri="{9D8B030D-6E8A-4147-A177-3AD203B41FA5}">
                      <a16:colId xmlns:a16="http://schemas.microsoft.com/office/drawing/2014/main" val="1645613410"/>
                    </a:ext>
                  </a:extLst>
                </a:gridCol>
                <a:gridCol w="1742093">
                  <a:extLst>
                    <a:ext uri="{9D8B030D-6E8A-4147-A177-3AD203B41FA5}">
                      <a16:colId xmlns:a16="http://schemas.microsoft.com/office/drawing/2014/main" val="343324929"/>
                    </a:ext>
                  </a:extLst>
                </a:gridCol>
              </a:tblGrid>
              <a:tr h="489884">
                <a:tc>
                  <a:txBody>
                    <a:bodyPr/>
                    <a:lstStyle/>
                    <a:p>
                      <a:r>
                        <a:rPr lang="en-GB" sz="2700" dirty="0">
                          <a:effectLst/>
                        </a:rPr>
                        <a:t>Decade of publication</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tc>
                  <a:txBody>
                    <a:bodyPr/>
                    <a:lstStyle/>
                    <a:p>
                      <a:r>
                        <a:rPr lang="en-GB" sz="2700" dirty="0">
                          <a:effectLst/>
                        </a:rPr>
                        <a:t>Number</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extLst>
                  <a:ext uri="{0D108BD9-81ED-4DB2-BD59-A6C34878D82A}">
                    <a16:rowId xmlns:a16="http://schemas.microsoft.com/office/drawing/2014/main" val="3958796619"/>
                  </a:ext>
                </a:extLst>
              </a:tr>
              <a:tr h="489884">
                <a:tc>
                  <a:txBody>
                    <a:bodyPr/>
                    <a:lstStyle/>
                    <a:p>
                      <a:r>
                        <a:rPr lang="en-GB" sz="2700" dirty="0">
                          <a:effectLst/>
                        </a:rPr>
                        <a:t>1960s</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tc>
                  <a:txBody>
                    <a:bodyPr/>
                    <a:lstStyle/>
                    <a:p>
                      <a:r>
                        <a:rPr lang="en-GB" sz="2700" dirty="0">
                          <a:effectLst/>
                        </a:rPr>
                        <a:t>1</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extLst>
                  <a:ext uri="{0D108BD9-81ED-4DB2-BD59-A6C34878D82A}">
                    <a16:rowId xmlns:a16="http://schemas.microsoft.com/office/drawing/2014/main" val="3450133619"/>
                  </a:ext>
                </a:extLst>
              </a:tr>
              <a:tr h="489884">
                <a:tc>
                  <a:txBody>
                    <a:bodyPr/>
                    <a:lstStyle/>
                    <a:p>
                      <a:r>
                        <a:rPr lang="en-GB" sz="2700" dirty="0">
                          <a:effectLst/>
                        </a:rPr>
                        <a:t>1970s </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tc>
                  <a:txBody>
                    <a:bodyPr/>
                    <a:lstStyle/>
                    <a:p>
                      <a:r>
                        <a:rPr lang="en-GB" sz="2700" dirty="0">
                          <a:effectLst/>
                        </a:rPr>
                        <a:t>3</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extLst>
                  <a:ext uri="{0D108BD9-81ED-4DB2-BD59-A6C34878D82A}">
                    <a16:rowId xmlns:a16="http://schemas.microsoft.com/office/drawing/2014/main" val="3385065108"/>
                  </a:ext>
                </a:extLst>
              </a:tr>
              <a:tr h="489884">
                <a:tc>
                  <a:txBody>
                    <a:bodyPr/>
                    <a:lstStyle/>
                    <a:p>
                      <a:r>
                        <a:rPr lang="en-GB" sz="2700" dirty="0">
                          <a:effectLst/>
                        </a:rPr>
                        <a:t>1980s</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tc>
                  <a:txBody>
                    <a:bodyPr/>
                    <a:lstStyle/>
                    <a:p>
                      <a:r>
                        <a:rPr lang="en-GB" sz="2700" dirty="0">
                          <a:effectLst/>
                        </a:rPr>
                        <a:t>16</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extLst>
                  <a:ext uri="{0D108BD9-81ED-4DB2-BD59-A6C34878D82A}">
                    <a16:rowId xmlns:a16="http://schemas.microsoft.com/office/drawing/2014/main" val="3755643743"/>
                  </a:ext>
                </a:extLst>
              </a:tr>
              <a:tr h="489884">
                <a:tc>
                  <a:txBody>
                    <a:bodyPr/>
                    <a:lstStyle/>
                    <a:p>
                      <a:r>
                        <a:rPr lang="en-GB" sz="2700" dirty="0">
                          <a:effectLst/>
                        </a:rPr>
                        <a:t>1990s</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tc>
                  <a:txBody>
                    <a:bodyPr/>
                    <a:lstStyle/>
                    <a:p>
                      <a:r>
                        <a:rPr lang="en-GB" sz="2700" dirty="0">
                          <a:effectLst/>
                        </a:rPr>
                        <a:t>19</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extLst>
                  <a:ext uri="{0D108BD9-81ED-4DB2-BD59-A6C34878D82A}">
                    <a16:rowId xmlns:a16="http://schemas.microsoft.com/office/drawing/2014/main" val="3683110302"/>
                  </a:ext>
                </a:extLst>
              </a:tr>
              <a:tr h="489884">
                <a:tc>
                  <a:txBody>
                    <a:bodyPr/>
                    <a:lstStyle/>
                    <a:p>
                      <a:r>
                        <a:rPr lang="en-GB" sz="2700" dirty="0">
                          <a:effectLst/>
                        </a:rPr>
                        <a:t>2000s</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tc>
                  <a:txBody>
                    <a:bodyPr/>
                    <a:lstStyle/>
                    <a:p>
                      <a:r>
                        <a:rPr lang="en-GB" sz="2700" dirty="0">
                          <a:effectLst/>
                        </a:rPr>
                        <a:t>23</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extLst>
                  <a:ext uri="{0D108BD9-81ED-4DB2-BD59-A6C34878D82A}">
                    <a16:rowId xmlns:a16="http://schemas.microsoft.com/office/drawing/2014/main" val="633404480"/>
                  </a:ext>
                </a:extLst>
              </a:tr>
              <a:tr h="489884">
                <a:tc>
                  <a:txBody>
                    <a:bodyPr/>
                    <a:lstStyle/>
                    <a:p>
                      <a:r>
                        <a:rPr lang="en-GB" sz="2700" dirty="0">
                          <a:effectLst/>
                        </a:rPr>
                        <a:t>2010s</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tc>
                  <a:txBody>
                    <a:bodyPr/>
                    <a:lstStyle/>
                    <a:p>
                      <a:r>
                        <a:rPr lang="en-GB" sz="2700" dirty="0">
                          <a:effectLst/>
                        </a:rPr>
                        <a:t>27</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extLst>
                  <a:ext uri="{0D108BD9-81ED-4DB2-BD59-A6C34878D82A}">
                    <a16:rowId xmlns:a16="http://schemas.microsoft.com/office/drawing/2014/main" val="3902804523"/>
                  </a:ext>
                </a:extLst>
              </a:tr>
              <a:tr h="489884">
                <a:tc>
                  <a:txBody>
                    <a:bodyPr/>
                    <a:lstStyle/>
                    <a:p>
                      <a:r>
                        <a:rPr lang="en-GB" sz="2700" dirty="0">
                          <a:effectLst/>
                        </a:rPr>
                        <a:t>2020s</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tc>
                  <a:txBody>
                    <a:bodyPr/>
                    <a:lstStyle/>
                    <a:p>
                      <a:r>
                        <a:rPr lang="en-GB" sz="2700" dirty="0">
                          <a:effectLst/>
                        </a:rPr>
                        <a:t>5</a:t>
                      </a:r>
                      <a:endParaRPr lang="en-GB" sz="2700" dirty="0">
                        <a:effectLst/>
                        <a:latin typeface="Calibri" panose="020F0502020204030204" pitchFamily="34" charset="0"/>
                        <a:ea typeface="Calibri" panose="020F0502020204030204" pitchFamily="34" charset="0"/>
                        <a:cs typeface="Times New Roman" panose="02020603050405020304" pitchFamily="18" charset="0"/>
                      </a:endParaRPr>
                    </a:p>
                  </a:txBody>
                  <a:tcPr marL="153089" marR="153089" marT="0" marB="0"/>
                </a:tc>
                <a:extLst>
                  <a:ext uri="{0D108BD9-81ED-4DB2-BD59-A6C34878D82A}">
                    <a16:rowId xmlns:a16="http://schemas.microsoft.com/office/drawing/2014/main" val="2330032069"/>
                  </a:ext>
                </a:extLst>
              </a:tr>
            </a:tbl>
          </a:graphicData>
        </a:graphic>
      </p:graphicFrame>
    </p:spTree>
    <p:extLst>
      <p:ext uri="{BB962C8B-B14F-4D97-AF65-F5344CB8AC3E}">
        <p14:creationId xmlns:p14="http://schemas.microsoft.com/office/powerpoint/2010/main" val="83042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407C19A-FAED-CE7B-1C8C-A83DE86A5FAC}"/>
              </a:ext>
            </a:extLst>
          </p:cNvPr>
          <p:cNvSpPr>
            <a:spLocks noGrp="1"/>
          </p:cNvSpPr>
          <p:nvPr>
            <p:ph type="title"/>
          </p:nvPr>
        </p:nvSpPr>
        <p:spPr>
          <a:xfrm>
            <a:off x="1171074" y="1396686"/>
            <a:ext cx="3240506" cy="4064628"/>
          </a:xfrm>
        </p:spPr>
        <p:txBody>
          <a:bodyPr>
            <a:normAutofit/>
          </a:bodyPr>
          <a:lstStyle/>
          <a:p>
            <a:r>
              <a:rPr lang="en-US" dirty="0">
                <a:solidFill>
                  <a:srgbClr val="FFFFFF"/>
                </a:solidFill>
              </a:rPr>
              <a:t>Themes and subthemes</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9E724C1-AF1F-EA51-98F8-A3FD559BA8D2}"/>
              </a:ext>
            </a:extLst>
          </p:cNvPr>
          <p:cNvSpPr>
            <a:spLocks noGrp="1"/>
          </p:cNvSpPr>
          <p:nvPr>
            <p:ph idx="1"/>
          </p:nvPr>
        </p:nvSpPr>
        <p:spPr>
          <a:xfrm>
            <a:off x="5370153" y="1526033"/>
            <a:ext cx="5536397" cy="3935281"/>
          </a:xfrm>
        </p:spPr>
        <p:txBody>
          <a:bodyPr>
            <a:normAutofit/>
          </a:bodyPr>
          <a:lstStyle/>
          <a:p>
            <a:r>
              <a:rPr lang="en-US" sz="1500" dirty="0"/>
              <a:t>Tests of learning ability and a cul-de-sac in the UK</a:t>
            </a:r>
          </a:p>
          <a:p>
            <a:r>
              <a:rPr lang="en-US" sz="1500" dirty="0"/>
              <a:t>Enduring Vygotskian influences</a:t>
            </a:r>
          </a:p>
          <a:p>
            <a:r>
              <a:rPr lang="en-US" sz="1500" dirty="0"/>
              <a:t>Conceptualising learning potential</a:t>
            </a:r>
          </a:p>
          <a:p>
            <a:r>
              <a:rPr lang="en-US" sz="1500" dirty="0"/>
              <a:t>Feuerstein and collaborators’ theory and practice a slow burn</a:t>
            </a:r>
          </a:p>
          <a:p>
            <a:pPr marL="0" indent="0">
              <a:buNone/>
            </a:pPr>
            <a:r>
              <a:rPr lang="en-US" sz="1500" dirty="0"/>
              <a:t>	early accounts</a:t>
            </a:r>
          </a:p>
          <a:p>
            <a:pPr marL="0" indent="0">
              <a:buNone/>
            </a:pPr>
            <a:r>
              <a:rPr lang="en-US" sz="1500" dirty="0"/>
              <a:t>	general overviews</a:t>
            </a:r>
          </a:p>
          <a:p>
            <a:pPr marL="0" indent="0">
              <a:buNone/>
            </a:pPr>
            <a:r>
              <a:rPr lang="en-US" sz="1500" dirty="0"/>
              <a:t>	EP practice, take up and challenges</a:t>
            </a:r>
          </a:p>
          <a:p>
            <a:pPr marL="0" indent="0">
              <a:buNone/>
            </a:pPr>
            <a:r>
              <a:rPr lang="en-US" sz="1500" dirty="0"/>
              <a:t>	research and evaluations</a:t>
            </a:r>
          </a:p>
          <a:p>
            <a:pPr marL="0" indent="0">
              <a:buNone/>
            </a:pPr>
            <a:r>
              <a:rPr lang="en-US" sz="1500" dirty="0"/>
              <a:t>	EY assessment</a:t>
            </a:r>
          </a:p>
          <a:p>
            <a:pPr marL="0" indent="0">
              <a:buNone/>
            </a:pPr>
            <a:r>
              <a:rPr lang="en-US" sz="1500" dirty="0"/>
              <a:t>	applications to specific populations with SEND</a:t>
            </a:r>
          </a:p>
          <a:p>
            <a:pPr marL="0" indent="0">
              <a:buNone/>
            </a:pPr>
            <a:r>
              <a:rPr lang="en-US" sz="1500" dirty="0"/>
              <a:t>	applications beyond DA </a:t>
            </a:r>
          </a:p>
        </p:txBody>
      </p:sp>
    </p:spTree>
    <p:extLst>
      <p:ext uri="{BB962C8B-B14F-4D97-AF65-F5344CB8AC3E}">
        <p14:creationId xmlns:p14="http://schemas.microsoft.com/office/powerpoint/2010/main" val="3249684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DECE435-8CF3-B80B-0363-6C07B1A9CEAC}"/>
              </a:ext>
            </a:extLst>
          </p:cNvPr>
          <p:cNvSpPr>
            <a:spLocks noGrp="1"/>
          </p:cNvSpPr>
          <p:nvPr>
            <p:ph type="title"/>
          </p:nvPr>
        </p:nvSpPr>
        <p:spPr>
          <a:xfrm>
            <a:off x="643467" y="1698171"/>
            <a:ext cx="3962061" cy="4516360"/>
          </a:xfrm>
        </p:spPr>
        <p:txBody>
          <a:bodyPr anchor="ctr">
            <a:normAutofit/>
          </a:bodyPr>
          <a:lstStyle/>
          <a:p>
            <a:r>
              <a:rPr lang="en-US" sz="3600" dirty="0"/>
              <a:t>Tests of learning ability</a:t>
            </a:r>
          </a:p>
        </p:txBody>
      </p:sp>
      <p:sp>
        <p:nvSpPr>
          <p:cNvPr id="24" name="Rectangle 1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1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Shape 1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1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Isosceles Triangle 1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Isosceles Triangle 2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0" name="Content Placeholder 2">
            <a:extLst>
              <a:ext uri="{FF2B5EF4-FFF2-40B4-BE49-F238E27FC236}">
                <a16:creationId xmlns:a16="http://schemas.microsoft.com/office/drawing/2014/main" id="{E9AB32FB-EA02-1C4E-A40F-7FC5BC414609}"/>
              </a:ext>
            </a:extLst>
          </p:cNvPr>
          <p:cNvGraphicFramePr>
            <a:graphicFrameLocks noGrp="1"/>
          </p:cNvGraphicFramePr>
          <p:nvPr>
            <p:ph idx="1"/>
            <p:extLst>
              <p:ext uri="{D42A27DB-BD31-4B8C-83A1-F6EECF244321}">
                <p14:modId xmlns:p14="http://schemas.microsoft.com/office/powerpoint/2010/main" val="2865023401"/>
              </p:ext>
            </p:extLst>
          </p:nvPr>
        </p:nvGraphicFramePr>
        <p:xfrm>
          <a:off x="5070475" y="1698625"/>
          <a:ext cx="6478588" cy="4516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5643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2DECE435-8CF3-B80B-0363-6C07B1A9CEAC}"/>
              </a:ext>
            </a:extLst>
          </p:cNvPr>
          <p:cNvSpPr>
            <a:spLocks noGrp="1"/>
          </p:cNvSpPr>
          <p:nvPr>
            <p:ph type="title"/>
          </p:nvPr>
        </p:nvSpPr>
        <p:spPr>
          <a:xfrm>
            <a:off x="640080" y="1243013"/>
            <a:ext cx="3855720" cy="4371974"/>
          </a:xfrm>
        </p:spPr>
        <p:txBody>
          <a:bodyPr>
            <a:normAutofit/>
          </a:bodyPr>
          <a:lstStyle/>
          <a:p>
            <a:r>
              <a:rPr lang="en-US" sz="3600" dirty="0">
                <a:solidFill>
                  <a:schemeClr val="tx2"/>
                </a:solidFill>
              </a:rPr>
              <a:t>Tests of learning ability and a UK cul-de-sac</a:t>
            </a:r>
          </a:p>
        </p:txBody>
      </p:sp>
      <p:sp>
        <p:nvSpPr>
          <p:cNvPr id="3" name="Content Placeholder 2">
            <a:extLst>
              <a:ext uri="{FF2B5EF4-FFF2-40B4-BE49-F238E27FC236}">
                <a16:creationId xmlns:a16="http://schemas.microsoft.com/office/drawing/2014/main" id="{1507C717-EA74-85FE-C48C-57DF84088C34}"/>
              </a:ext>
            </a:extLst>
          </p:cNvPr>
          <p:cNvSpPr>
            <a:spLocks noGrp="1"/>
          </p:cNvSpPr>
          <p:nvPr>
            <p:ph idx="1"/>
          </p:nvPr>
        </p:nvSpPr>
        <p:spPr>
          <a:xfrm>
            <a:off x="6172200" y="804672"/>
            <a:ext cx="5221224" cy="5230368"/>
          </a:xfrm>
        </p:spPr>
        <p:txBody>
          <a:bodyPr anchor="ctr">
            <a:normAutofit/>
          </a:bodyPr>
          <a:lstStyle/>
          <a:p>
            <a:r>
              <a:rPr lang="en-US" sz="1800" dirty="0">
                <a:solidFill>
                  <a:schemeClr val="tx2"/>
                </a:solidFill>
              </a:rPr>
              <a:t>In the USA and Europe, tests of learning ability and standardised dynamic tests</a:t>
            </a:r>
          </a:p>
          <a:p>
            <a:r>
              <a:rPr lang="en-US" sz="1800" dirty="0">
                <a:solidFill>
                  <a:schemeClr val="tx2"/>
                </a:solidFill>
              </a:rPr>
              <a:t>Values driven, needs led and highly motivated </a:t>
            </a:r>
          </a:p>
          <a:p>
            <a:r>
              <a:rPr lang="en-US" sz="1800" dirty="0">
                <a:solidFill>
                  <a:schemeClr val="tx2"/>
                </a:solidFill>
              </a:rPr>
              <a:t>Theoretical and practical limitations</a:t>
            </a:r>
          </a:p>
          <a:p>
            <a:r>
              <a:rPr lang="en-US" sz="1800" dirty="0">
                <a:solidFill>
                  <a:schemeClr val="tx2"/>
                </a:solidFill>
              </a:rPr>
              <a:t>A failure to gather momentum</a:t>
            </a:r>
            <a:endParaRPr lang="en-US" sz="1800" i="1" dirty="0">
              <a:solidFill>
                <a:schemeClr val="tx2"/>
              </a:solidFill>
            </a:endParaRPr>
          </a:p>
          <a:p>
            <a:r>
              <a:rPr lang="en-US" sz="1800" dirty="0">
                <a:solidFill>
                  <a:schemeClr val="tx2"/>
                </a:solidFill>
              </a:rPr>
              <a:t>Strong competitors</a:t>
            </a:r>
            <a:endParaRPr lang="en-US" sz="1800" i="1" dirty="0">
              <a:solidFill>
                <a:schemeClr val="tx2"/>
              </a:solidFill>
            </a:endParaRPr>
          </a:p>
        </p:txBody>
      </p:sp>
    </p:spTree>
    <p:extLst>
      <p:ext uri="{BB962C8B-B14F-4D97-AF65-F5344CB8AC3E}">
        <p14:creationId xmlns:p14="http://schemas.microsoft.com/office/powerpoint/2010/main" val="127497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BB03EE1-3ABF-15E6-6D78-D21802C42F5F}"/>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Vygotskian influences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041B784-9309-F536-FE5C-5E425DCC20B4}"/>
              </a:ext>
            </a:extLst>
          </p:cNvPr>
          <p:cNvSpPr>
            <a:spLocks noGrp="1"/>
          </p:cNvSpPr>
          <p:nvPr>
            <p:ph idx="1"/>
          </p:nvPr>
        </p:nvSpPr>
        <p:spPr>
          <a:xfrm>
            <a:off x="4447308" y="591344"/>
            <a:ext cx="6906491" cy="5585619"/>
          </a:xfrm>
        </p:spPr>
        <p:txBody>
          <a:bodyPr anchor="ctr">
            <a:normAutofit/>
          </a:bodyPr>
          <a:lstStyle/>
          <a:p>
            <a:r>
              <a:rPr lang="en-US" dirty="0"/>
              <a:t>The role of the social environment and adult-child interaction, the ZPD, teaching experiments</a:t>
            </a:r>
          </a:p>
          <a:p>
            <a:r>
              <a:rPr lang="en-US" dirty="0"/>
              <a:t>1970s-1980s Andrew Sutton Vygotskian psychology focus on </a:t>
            </a:r>
            <a:r>
              <a:rPr lang="en-US" i="1" dirty="0"/>
              <a:t>teaching</a:t>
            </a:r>
          </a:p>
          <a:p>
            <a:r>
              <a:rPr lang="en-US" dirty="0"/>
              <a:t>1990s-2000s Harry Daniels</a:t>
            </a:r>
            <a:endParaRPr lang="en-US" i="1" dirty="0"/>
          </a:p>
          <a:p>
            <a:r>
              <a:rPr lang="en-US" dirty="0"/>
              <a:t>1984 up close in Moscow </a:t>
            </a:r>
          </a:p>
          <a:p>
            <a:r>
              <a:rPr lang="en-US" dirty="0"/>
              <a:t>1993 Ingrid Lunt The practice of assessment, Vygotsky &amp; Feuerstein</a:t>
            </a:r>
          </a:p>
          <a:p>
            <a:r>
              <a:rPr lang="en-US" dirty="0"/>
              <a:t>1998 Sara Meadows &amp; Phil Stringer </a:t>
            </a:r>
            <a:r>
              <a:rPr lang="en-US" i="1" dirty="0"/>
              <a:t>Children learning to think</a:t>
            </a:r>
            <a:r>
              <a:rPr lang="en-US" dirty="0"/>
              <a:t>, a Vygotskian dialogue</a:t>
            </a:r>
          </a:p>
          <a:p>
            <a:endParaRPr lang="en-US" dirty="0"/>
          </a:p>
        </p:txBody>
      </p:sp>
    </p:spTree>
    <p:extLst>
      <p:ext uri="{BB962C8B-B14F-4D97-AF65-F5344CB8AC3E}">
        <p14:creationId xmlns:p14="http://schemas.microsoft.com/office/powerpoint/2010/main" val="2242339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F67D2C5-E87C-FC03-F2FD-C20622A5E90F}"/>
              </a:ext>
            </a:extLst>
          </p:cNvPr>
          <p:cNvSpPr>
            <a:spLocks noGrp="1"/>
          </p:cNvSpPr>
          <p:nvPr>
            <p:ph type="title"/>
          </p:nvPr>
        </p:nvSpPr>
        <p:spPr>
          <a:xfrm>
            <a:off x="643467" y="321734"/>
            <a:ext cx="10905066" cy="1135737"/>
          </a:xfrm>
        </p:spPr>
        <p:txBody>
          <a:bodyPr>
            <a:normAutofit/>
          </a:bodyPr>
          <a:lstStyle/>
          <a:p>
            <a:r>
              <a:rPr lang="en-US" sz="3600" dirty="0"/>
              <a:t>Themes in Vygotskian accounts</a:t>
            </a:r>
          </a:p>
        </p:txBody>
      </p:sp>
      <p:sp>
        <p:nvSpPr>
          <p:cNvPr id="3" name="Content Placeholder 2">
            <a:extLst>
              <a:ext uri="{FF2B5EF4-FFF2-40B4-BE49-F238E27FC236}">
                <a16:creationId xmlns:a16="http://schemas.microsoft.com/office/drawing/2014/main" id="{FCA85D77-BA17-0BB7-E061-707C1D58A9C8}"/>
              </a:ext>
            </a:extLst>
          </p:cNvPr>
          <p:cNvSpPr>
            <a:spLocks noGrp="1"/>
          </p:cNvSpPr>
          <p:nvPr>
            <p:ph idx="1"/>
          </p:nvPr>
        </p:nvSpPr>
        <p:spPr>
          <a:xfrm>
            <a:off x="643467" y="1782981"/>
            <a:ext cx="10905066" cy="4393982"/>
          </a:xfrm>
        </p:spPr>
        <p:txBody>
          <a:bodyPr>
            <a:normAutofit/>
          </a:bodyPr>
          <a:lstStyle/>
          <a:p>
            <a:r>
              <a:rPr lang="en-US" sz="2000" dirty="0"/>
              <a:t>Individual difference and change is viewed qualitatively rather than Western quantitative view</a:t>
            </a:r>
          </a:p>
          <a:p>
            <a:r>
              <a:rPr lang="en-US" sz="2000" dirty="0"/>
              <a:t>Vygotsky’s three factor view of cognitive development: heredity, environment, social interaction (which can override the first two)</a:t>
            </a:r>
          </a:p>
          <a:p>
            <a:r>
              <a:rPr lang="en-US" sz="2000" dirty="0"/>
              <a:t>The Zone of Proximal Development, scaffolding </a:t>
            </a:r>
          </a:p>
          <a:p>
            <a:r>
              <a:rPr lang="en-US" sz="2000" dirty="0"/>
              <a:t>Teaching and learning leads development</a:t>
            </a:r>
          </a:p>
          <a:p>
            <a:r>
              <a:rPr lang="en-US" sz="2000" dirty="0"/>
              <a:t>Implications for educators, assessment, teaching experiments, DA</a:t>
            </a:r>
          </a:p>
          <a:p>
            <a:r>
              <a:rPr lang="en-US" sz="2000" dirty="0"/>
              <a:t>Education to prepare citizens of the future to be included in society and tackle unforeseen problems</a:t>
            </a:r>
          </a:p>
          <a:p>
            <a:endParaRPr lang="en-US" sz="2000" dirty="0"/>
          </a:p>
          <a:p>
            <a:endParaRPr 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458146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0AE5EE0-25D7-CDAD-7DC8-E1DC94102711}"/>
              </a:ext>
            </a:extLst>
          </p:cNvPr>
          <p:cNvSpPr>
            <a:spLocks noGrp="1"/>
          </p:cNvSpPr>
          <p:nvPr>
            <p:ph type="title"/>
          </p:nvPr>
        </p:nvSpPr>
        <p:spPr>
          <a:xfrm>
            <a:off x="635000" y="640823"/>
            <a:ext cx="3418659" cy="5583148"/>
          </a:xfrm>
        </p:spPr>
        <p:txBody>
          <a:bodyPr anchor="ctr">
            <a:normAutofit/>
          </a:bodyPr>
          <a:lstStyle/>
          <a:p>
            <a:r>
              <a:rPr lang="en-US" sz="5400" dirty="0"/>
              <a:t>Early accounts</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ontent Placeholder 2">
            <a:extLst>
              <a:ext uri="{FF2B5EF4-FFF2-40B4-BE49-F238E27FC236}">
                <a16:creationId xmlns:a16="http://schemas.microsoft.com/office/drawing/2014/main" id="{8D74A42E-B069-144F-E894-3273929874B4}"/>
              </a:ext>
            </a:extLst>
          </p:cNvPr>
          <p:cNvGraphicFramePr>
            <a:graphicFrameLocks noGrp="1"/>
          </p:cNvGraphicFramePr>
          <p:nvPr>
            <p:ph idx="1"/>
            <p:extLst>
              <p:ext uri="{D42A27DB-BD31-4B8C-83A1-F6EECF244321}">
                <p14:modId xmlns:p14="http://schemas.microsoft.com/office/powerpoint/2010/main" val="2967866603"/>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97605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B6685FD-0383-C5BF-4E12-66B604D4B9D4}"/>
              </a:ext>
            </a:extLst>
          </p:cNvPr>
          <p:cNvSpPr>
            <a:spLocks noGrp="1"/>
          </p:cNvSpPr>
          <p:nvPr>
            <p:ph type="title"/>
          </p:nvPr>
        </p:nvSpPr>
        <p:spPr>
          <a:xfrm>
            <a:off x="643467" y="321734"/>
            <a:ext cx="10905066" cy="1135737"/>
          </a:xfrm>
        </p:spPr>
        <p:txBody>
          <a:bodyPr>
            <a:normAutofit/>
          </a:bodyPr>
          <a:lstStyle/>
          <a:p>
            <a:r>
              <a:rPr lang="en-US" sz="3600" dirty="0"/>
              <a:t>Themes in the early accounts</a:t>
            </a:r>
          </a:p>
        </p:txBody>
      </p:sp>
      <p:sp>
        <p:nvSpPr>
          <p:cNvPr id="3" name="Content Placeholder 2">
            <a:extLst>
              <a:ext uri="{FF2B5EF4-FFF2-40B4-BE49-F238E27FC236}">
                <a16:creationId xmlns:a16="http://schemas.microsoft.com/office/drawing/2014/main" id="{5C69A1C7-C17B-296C-CD80-328837F5187C}"/>
              </a:ext>
            </a:extLst>
          </p:cNvPr>
          <p:cNvSpPr>
            <a:spLocks noGrp="1"/>
          </p:cNvSpPr>
          <p:nvPr>
            <p:ph idx="1"/>
          </p:nvPr>
        </p:nvSpPr>
        <p:spPr>
          <a:xfrm>
            <a:off x="643467" y="1782981"/>
            <a:ext cx="10905066" cy="4393982"/>
          </a:xfrm>
        </p:spPr>
        <p:txBody>
          <a:bodyPr>
            <a:normAutofit/>
          </a:bodyPr>
          <a:lstStyle/>
          <a:p>
            <a:r>
              <a:rPr lang="en-US" sz="2000" dirty="0"/>
              <a:t>Limitations of standardised assessment, including cultural bias, focus on current functioning, difficulties in investigating potential to learn</a:t>
            </a:r>
          </a:p>
          <a:p>
            <a:r>
              <a:rPr lang="en-US" sz="2000" dirty="0"/>
              <a:t>Assessment practice in culturally diverse contexts </a:t>
            </a:r>
          </a:p>
          <a:p>
            <a:r>
              <a:rPr lang="en-US" sz="2000" dirty="0"/>
              <a:t>Interest in cognitive and metacognitive processes and finding ways to help children how to learn effectively, learning potential</a:t>
            </a:r>
          </a:p>
          <a:p>
            <a:r>
              <a:rPr lang="en-US" sz="2000" dirty="0"/>
              <a:t>The theoretical and practical approach of Feuerstein and colleagues, David Tzuriel, Carol Lidz, instrumental enrichment, the LPAD, mediation</a:t>
            </a:r>
          </a:p>
          <a:p>
            <a:r>
              <a:rPr lang="en-US" sz="2000" dirty="0"/>
              <a:t>Use in EP practice and role in casework</a:t>
            </a:r>
          </a:p>
          <a:p>
            <a:r>
              <a:rPr lang="en-US" sz="2000" dirty="0"/>
              <a:t>Illustrative case studies and empirical studies</a:t>
            </a:r>
          </a:p>
          <a:p>
            <a:endParaRPr lang="en-US" sz="2000" dirty="0"/>
          </a:p>
          <a:p>
            <a:endParaRPr 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38416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052088A-75FC-6807-6E0F-5E9795B89DFD}"/>
              </a:ext>
            </a:extLst>
          </p:cNvPr>
          <p:cNvSpPr>
            <a:spLocks noGrp="1"/>
          </p:cNvSpPr>
          <p:nvPr>
            <p:ph type="title"/>
          </p:nvPr>
        </p:nvSpPr>
        <p:spPr>
          <a:xfrm>
            <a:off x="635000" y="640823"/>
            <a:ext cx="3418659" cy="5583148"/>
          </a:xfrm>
        </p:spPr>
        <p:txBody>
          <a:bodyPr anchor="ctr">
            <a:normAutofit/>
          </a:bodyPr>
          <a:lstStyle/>
          <a:p>
            <a:r>
              <a:rPr lang="en-US" sz="5400" dirty="0"/>
              <a:t>Use of DA in the early years</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ontent Placeholder 2">
            <a:extLst>
              <a:ext uri="{FF2B5EF4-FFF2-40B4-BE49-F238E27FC236}">
                <a16:creationId xmlns:a16="http://schemas.microsoft.com/office/drawing/2014/main" id="{C8B92FE6-EEB5-9000-54E0-B0B93B5522A1}"/>
              </a:ext>
            </a:extLst>
          </p:cNvPr>
          <p:cNvGraphicFramePr>
            <a:graphicFrameLocks noGrp="1"/>
          </p:cNvGraphicFramePr>
          <p:nvPr>
            <p:ph idx="1"/>
            <p:extLst>
              <p:ext uri="{D42A27DB-BD31-4B8C-83A1-F6EECF244321}">
                <p14:modId xmlns:p14="http://schemas.microsoft.com/office/powerpoint/2010/main" val="808284473"/>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6785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EBB9831-67E8-C39E-021C-DEFF5FA15660}"/>
              </a:ext>
            </a:extLst>
          </p:cNvPr>
          <p:cNvSpPr>
            <a:spLocks noGrp="1"/>
          </p:cNvSpPr>
          <p:nvPr>
            <p:ph type="title"/>
          </p:nvPr>
        </p:nvSpPr>
        <p:spPr>
          <a:xfrm>
            <a:off x="643467" y="321734"/>
            <a:ext cx="10905066" cy="1135737"/>
          </a:xfrm>
        </p:spPr>
        <p:txBody>
          <a:bodyPr>
            <a:normAutofit/>
          </a:bodyPr>
          <a:lstStyle/>
          <a:p>
            <a:r>
              <a:rPr lang="en-US" sz="3600" dirty="0"/>
              <a:t>Themes in early years DA</a:t>
            </a:r>
          </a:p>
        </p:txBody>
      </p:sp>
      <p:sp>
        <p:nvSpPr>
          <p:cNvPr id="3" name="Content Placeholder 2">
            <a:extLst>
              <a:ext uri="{FF2B5EF4-FFF2-40B4-BE49-F238E27FC236}">
                <a16:creationId xmlns:a16="http://schemas.microsoft.com/office/drawing/2014/main" id="{53EE00B0-D7B7-3826-F1D1-26B4A3901525}"/>
              </a:ext>
            </a:extLst>
          </p:cNvPr>
          <p:cNvSpPr>
            <a:spLocks noGrp="1"/>
          </p:cNvSpPr>
          <p:nvPr>
            <p:ph idx="1"/>
          </p:nvPr>
        </p:nvSpPr>
        <p:spPr>
          <a:xfrm>
            <a:off x="643467" y="1782981"/>
            <a:ext cx="10905066" cy="4393982"/>
          </a:xfrm>
        </p:spPr>
        <p:txBody>
          <a:bodyPr>
            <a:normAutofit/>
          </a:bodyPr>
          <a:lstStyle/>
          <a:p>
            <a:r>
              <a:rPr lang="en-US" sz="2000" dirty="0"/>
              <a:t>Applying Vygotskian theory and Feuerstein's approach to assessing young children</a:t>
            </a:r>
          </a:p>
          <a:p>
            <a:r>
              <a:rPr lang="en-US" sz="2000" dirty="0"/>
              <a:t>The Bunny Bag (Waters)</a:t>
            </a:r>
          </a:p>
          <a:p>
            <a:r>
              <a:rPr lang="en-US" sz="2000" dirty="0"/>
              <a:t>Use of David Tzuriel’s and Carol Lidz’s materials</a:t>
            </a:r>
          </a:p>
          <a:p>
            <a:r>
              <a:rPr lang="en-US" sz="2000" dirty="0"/>
              <a:t>Play-Based Assessment (Sayeed &amp; Guerin)</a:t>
            </a:r>
          </a:p>
          <a:p>
            <a:r>
              <a:rPr lang="en-US" sz="2000" dirty="0"/>
              <a:t>Empirical studies (Squibb, ‘Lets Play’; Hussain, use of DA by EPs in the early years foundation stage) </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749534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4B9149D-A7F9-2389-35A7-0C2E9C88B10A}"/>
              </a:ext>
            </a:extLst>
          </p:cNvPr>
          <p:cNvSpPr>
            <a:spLocks noGrp="1"/>
          </p:cNvSpPr>
          <p:nvPr>
            <p:ph type="title"/>
          </p:nvPr>
        </p:nvSpPr>
        <p:spPr>
          <a:xfrm>
            <a:off x="635000" y="640823"/>
            <a:ext cx="3418659" cy="5583148"/>
          </a:xfrm>
        </p:spPr>
        <p:txBody>
          <a:bodyPr anchor="ctr">
            <a:normAutofit/>
          </a:bodyPr>
          <a:lstStyle/>
          <a:p>
            <a:r>
              <a:rPr lang="en-US" sz="5400" dirty="0"/>
              <a:t>My plan</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ontent Placeholder 2">
            <a:extLst>
              <a:ext uri="{FF2B5EF4-FFF2-40B4-BE49-F238E27FC236}">
                <a16:creationId xmlns:a16="http://schemas.microsoft.com/office/drawing/2014/main" id="{0E0FBF41-BE55-8724-BAA4-9690B3EF8161}"/>
              </a:ext>
            </a:extLst>
          </p:cNvPr>
          <p:cNvGraphicFramePr>
            <a:graphicFrameLocks noGrp="1"/>
          </p:cNvGraphicFramePr>
          <p:nvPr>
            <p:ph idx="1"/>
            <p:extLst>
              <p:ext uri="{D42A27DB-BD31-4B8C-83A1-F6EECF244321}">
                <p14:modId xmlns:p14="http://schemas.microsoft.com/office/powerpoint/2010/main" val="3823166368"/>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7370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71DF224-CCF6-061E-9589-EA8C3D2DABA7}"/>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Celebrating 60 years, today and tomorrow</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093760F-EAA1-14C7-F06B-40D31E559B1D}"/>
              </a:ext>
            </a:extLst>
          </p:cNvPr>
          <p:cNvSpPr>
            <a:spLocks noGrp="1"/>
          </p:cNvSpPr>
          <p:nvPr>
            <p:ph idx="1"/>
          </p:nvPr>
        </p:nvSpPr>
        <p:spPr>
          <a:xfrm>
            <a:off x="4447308" y="591344"/>
            <a:ext cx="6906491" cy="5585619"/>
          </a:xfrm>
        </p:spPr>
        <p:txBody>
          <a:bodyPr anchor="ctr">
            <a:normAutofit/>
          </a:bodyPr>
          <a:lstStyle/>
          <a:p>
            <a:r>
              <a:rPr lang="en-US" sz="2200" dirty="0"/>
              <a:t>UK practice now almost entirely influenced by Feuerstein and Tzuriel</a:t>
            </a:r>
          </a:p>
          <a:p>
            <a:r>
              <a:rPr lang="en-US" sz="2200" dirty="0"/>
              <a:t>Emphasises a clinical, qualitative dynamic </a:t>
            </a:r>
            <a:r>
              <a:rPr lang="en-US" sz="2200" i="1" dirty="0"/>
              <a:t>assessment</a:t>
            </a:r>
            <a:r>
              <a:rPr lang="en-US" sz="2200" dirty="0"/>
              <a:t> approach rather than a quantitative dynamic </a:t>
            </a:r>
            <a:r>
              <a:rPr lang="en-US" sz="2200" i="1" dirty="0"/>
              <a:t>testing</a:t>
            </a:r>
            <a:r>
              <a:rPr lang="en-US" sz="2200" dirty="0"/>
              <a:t> approach</a:t>
            </a:r>
          </a:p>
          <a:p>
            <a:r>
              <a:rPr lang="en-US" sz="2200" dirty="0"/>
              <a:t>DA is theoretically and conceptually driven with standard procedures</a:t>
            </a:r>
          </a:p>
          <a:p>
            <a:r>
              <a:rPr lang="en-US" sz="2200" dirty="0"/>
              <a:t>Addresses the fundamental question: In a culturally diverse country, how does this child learn and how can we help them to be a more effective learner?</a:t>
            </a:r>
          </a:p>
          <a:p>
            <a:r>
              <a:rPr lang="en-US" sz="2200" dirty="0"/>
              <a:t>Research, empirical studies and illustrative case study accounts </a:t>
            </a:r>
          </a:p>
          <a:p>
            <a:r>
              <a:rPr lang="en-US" sz="2200" dirty="0"/>
              <a:t>More EPs use DA and are finding broader applications</a:t>
            </a:r>
          </a:p>
          <a:p>
            <a:r>
              <a:rPr lang="en-US" sz="2200" dirty="0"/>
              <a:t>Access to training and a culture of enthusiasm and encouragement</a:t>
            </a:r>
          </a:p>
        </p:txBody>
      </p:sp>
    </p:spTree>
    <p:extLst>
      <p:ext uri="{BB962C8B-B14F-4D97-AF65-F5344CB8AC3E}">
        <p14:creationId xmlns:p14="http://schemas.microsoft.com/office/powerpoint/2010/main" val="4242250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F43340F-011C-0C3A-B4BB-9782EA5363DB}"/>
              </a:ext>
            </a:extLst>
          </p:cNvPr>
          <p:cNvSpPr>
            <a:spLocks noGrp="1"/>
          </p:cNvSpPr>
          <p:nvPr>
            <p:ph type="title"/>
          </p:nvPr>
        </p:nvSpPr>
        <p:spPr>
          <a:xfrm>
            <a:off x="1171074" y="1396686"/>
            <a:ext cx="3240506" cy="4064628"/>
          </a:xfrm>
        </p:spPr>
        <p:txBody>
          <a:bodyPr>
            <a:normAutofit/>
          </a:bodyPr>
          <a:lstStyle/>
          <a:p>
            <a:r>
              <a:rPr lang="en-US" dirty="0">
                <a:solidFill>
                  <a:srgbClr val="FFFFFF"/>
                </a:solidFill>
              </a:rPr>
              <a:t>Conclusions today and tomorrow</a:t>
            </a:r>
          </a:p>
        </p:txBody>
      </p:sp>
      <p:sp>
        <p:nvSpPr>
          <p:cNvPr id="17"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00FC52A-8771-E354-51CD-08934D03DA3E}"/>
              </a:ext>
            </a:extLst>
          </p:cNvPr>
          <p:cNvSpPr>
            <a:spLocks noGrp="1"/>
          </p:cNvSpPr>
          <p:nvPr>
            <p:ph idx="1"/>
          </p:nvPr>
        </p:nvSpPr>
        <p:spPr>
          <a:xfrm>
            <a:off x="5370153" y="1526033"/>
            <a:ext cx="5536397" cy="3935281"/>
          </a:xfrm>
        </p:spPr>
        <p:txBody>
          <a:bodyPr>
            <a:normAutofit/>
          </a:bodyPr>
          <a:lstStyle/>
          <a:p>
            <a:endParaRPr lang="en-GB" sz="1800" dirty="0"/>
          </a:p>
          <a:p>
            <a:r>
              <a:rPr lang="en-GB" sz="1800" dirty="0"/>
              <a:t>Sixty years of the AEP should be celebrated for contributing to the spread of professionalism, professional thinking and professional discourse </a:t>
            </a:r>
          </a:p>
          <a:p>
            <a:r>
              <a:rPr lang="en-GB" sz="1800" dirty="0"/>
              <a:t>Sixty years of writing about developments in DA in the UK should be celebrated for its distinctive approach to practice </a:t>
            </a:r>
          </a:p>
          <a:p>
            <a:r>
              <a:rPr lang="en-GB" sz="1800" dirty="0"/>
              <a:t>What will tomorrow bring? </a:t>
            </a:r>
          </a:p>
          <a:p>
            <a:r>
              <a:rPr lang="en-GB" sz="1800" dirty="0">
                <a:effectLst/>
              </a:rPr>
              <a:t>“The zone of proximal development defines those functions that have not yet matured but are in the process of maturation, functions that will mature tomorrow but are currently in embryonic state” (Vygotsky 1978, 86) </a:t>
            </a:r>
            <a:endParaRPr lang="en-GB" sz="1800" dirty="0"/>
          </a:p>
          <a:p>
            <a:endParaRPr lang="en-US" sz="1800" dirty="0"/>
          </a:p>
        </p:txBody>
      </p:sp>
    </p:spTree>
    <p:extLst>
      <p:ext uri="{BB962C8B-B14F-4D97-AF65-F5344CB8AC3E}">
        <p14:creationId xmlns:p14="http://schemas.microsoft.com/office/powerpoint/2010/main" val="11265885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A5841CD-93CF-D983-9461-B4337E7D632C}"/>
              </a:ext>
            </a:extLst>
          </p:cNvPr>
          <p:cNvSpPr>
            <a:spLocks noGrp="1"/>
          </p:cNvSpPr>
          <p:nvPr>
            <p:ph type="title"/>
          </p:nvPr>
        </p:nvSpPr>
        <p:spPr>
          <a:xfrm>
            <a:off x="838200" y="365125"/>
            <a:ext cx="10515600" cy="1325563"/>
          </a:xfrm>
        </p:spPr>
        <p:txBody>
          <a:bodyPr>
            <a:normAutofit/>
          </a:bodyPr>
          <a:lstStyle/>
          <a:p>
            <a:r>
              <a:rPr lang="en-US" dirty="0"/>
              <a:t>References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5C79101-9E12-B251-8937-B81252B781AC}"/>
              </a:ext>
            </a:extLst>
          </p:cNvPr>
          <p:cNvSpPr>
            <a:spLocks noGrp="1"/>
          </p:cNvSpPr>
          <p:nvPr>
            <p:ph idx="1"/>
          </p:nvPr>
        </p:nvSpPr>
        <p:spPr>
          <a:xfrm>
            <a:off x="838200" y="1825625"/>
            <a:ext cx="10515600" cy="4351338"/>
          </a:xfrm>
        </p:spPr>
        <p:txBody>
          <a:bodyPr>
            <a:normAutofit/>
          </a:bodyPr>
          <a:lstStyle/>
          <a:p>
            <a:r>
              <a:rPr lang="en-US" dirty="0"/>
              <a:t>Lewin, K. (1951). Field theory and social science: selected theoretical papers. Chp. VII Problems of research in social psychology (1943 to 44). My copy: </a:t>
            </a:r>
            <a:r>
              <a:rPr lang="en-US" i="1" dirty="0"/>
              <a:t>Lewin, K. (1997). Resolving social conflicts and field theory in social science. Washington, DC: American Psychological Association.</a:t>
            </a:r>
          </a:p>
          <a:p>
            <a:r>
              <a:rPr lang="en-US" spc="-20" dirty="0">
                <a:effectLst/>
                <a:ea typeface="Calibri" panose="020F0502020204030204" pitchFamily="34" charset="0"/>
              </a:rPr>
              <a:t>Tzuriel,</a:t>
            </a:r>
            <a:r>
              <a:rPr lang="en-US" spc="-150" dirty="0">
                <a:effectLst/>
                <a:ea typeface="Calibri" panose="020F0502020204030204" pitchFamily="34" charset="0"/>
              </a:rPr>
              <a:t> </a:t>
            </a:r>
            <a:r>
              <a:rPr lang="en-US" dirty="0">
                <a:effectLst/>
                <a:ea typeface="Calibri" panose="020F0502020204030204" pitchFamily="34" charset="0"/>
              </a:rPr>
              <a:t>D.</a:t>
            </a:r>
            <a:r>
              <a:rPr lang="en-US" spc="-150" dirty="0">
                <a:effectLst/>
                <a:ea typeface="Calibri" panose="020F0502020204030204" pitchFamily="34" charset="0"/>
              </a:rPr>
              <a:t> </a:t>
            </a:r>
            <a:r>
              <a:rPr lang="en-US" dirty="0">
                <a:effectLst/>
                <a:ea typeface="Calibri" panose="020F0502020204030204" pitchFamily="34" charset="0"/>
              </a:rPr>
              <a:t>(2001).</a:t>
            </a:r>
            <a:r>
              <a:rPr lang="en-US" spc="-150" dirty="0">
                <a:effectLst/>
                <a:ea typeface="Calibri" panose="020F0502020204030204" pitchFamily="34" charset="0"/>
              </a:rPr>
              <a:t> </a:t>
            </a:r>
            <a:r>
              <a:rPr lang="en-US" i="1" dirty="0">
                <a:effectLst/>
                <a:ea typeface="Calibri" panose="020F0502020204030204" pitchFamily="34" charset="0"/>
              </a:rPr>
              <a:t>Dynamic</a:t>
            </a:r>
            <a:r>
              <a:rPr lang="en-US" i="1" spc="-150" dirty="0">
                <a:effectLst/>
                <a:ea typeface="Calibri" panose="020F0502020204030204" pitchFamily="34" charset="0"/>
              </a:rPr>
              <a:t> </a:t>
            </a:r>
            <a:r>
              <a:rPr lang="en-US" i="1" spc="-15" dirty="0">
                <a:effectLst/>
                <a:ea typeface="Calibri" panose="020F0502020204030204" pitchFamily="34" charset="0"/>
              </a:rPr>
              <a:t>assessment</a:t>
            </a:r>
            <a:r>
              <a:rPr lang="en-US" i="1" spc="-150" dirty="0">
                <a:effectLst/>
                <a:ea typeface="Calibri" panose="020F0502020204030204" pitchFamily="34" charset="0"/>
              </a:rPr>
              <a:t> </a:t>
            </a:r>
            <a:r>
              <a:rPr lang="en-US" i="1" dirty="0">
                <a:effectLst/>
                <a:ea typeface="Calibri" panose="020F0502020204030204" pitchFamily="34" charset="0"/>
              </a:rPr>
              <a:t>of</a:t>
            </a:r>
            <a:r>
              <a:rPr lang="en-US" i="1" spc="-150" dirty="0">
                <a:effectLst/>
                <a:ea typeface="Calibri" panose="020F0502020204030204" pitchFamily="34" charset="0"/>
              </a:rPr>
              <a:t> </a:t>
            </a:r>
            <a:r>
              <a:rPr lang="en-US" i="1" dirty="0">
                <a:effectLst/>
                <a:ea typeface="Calibri" panose="020F0502020204030204" pitchFamily="34" charset="0"/>
              </a:rPr>
              <a:t>young</a:t>
            </a:r>
            <a:r>
              <a:rPr lang="en-US" i="1" spc="-150" dirty="0">
                <a:effectLst/>
                <a:ea typeface="Calibri" panose="020F0502020204030204" pitchFamily="34" charset="0"/>
              </a:rPr>
              <a:t> </a:t>
            </a:r>
            <a:r>
              <a:rPr lang="en-US" i="1" spc="-15" dirty="0">
                <a:effectLst/>
                <a:ea typeface="Calibri" panose="020F0502020204030204" pitchFamily="34" charset="0"/>
              </a:rPr>
              <a:t>children</a:t>
            </a:r>
            <a:r>
              <a:rPr lang="en-US" spc="-15" dirty="0">
                <a:effectLst/>
                <a:ea typeface="Calibri" panose="020F0502020204030204" pitchFamily="34" charset="0"/>
              </a:rPr>
              <a:t>.</a:t>
            </a:r>
            <a:r>
              <a:rPr lang="en-US" spc="-150" dirty="0">
                <a:effectLst/>
                <a:ea typeface="Calibri" panose="020F0502020204030204" pitchFamily="34" charset="0"/>
              </a:rPr>
              <a:t> </a:t>
            </a:r>
            <a:r>
              <a:rPr lang="en-US" dirty="0">
                <a:effectLst/>
                <a:ea typeface="Calibri" panose="020F0502020204030204" pitchFamily="34" charset="0"/>
              </a:rPr>
              <a:t>New</a:t>
            </a:r>
            <a:r>
              <a:rPr lang="en-US" spc="-150" dirty="0">
                <a:effectLst/>
                <a:ea typeface="Calibri" panose="020F0502020204030204" pitchFamily="34" charset="0"/>
              </a:rPr>
              <a:t> </a:t>
            </a:r>
            <a:r>
              <a:rPr lang="en-US" spc="-30" dirty="0">
                <a:effectLst/>
                <a:ea typeface="Calibri" panose="020F0502020204030204" pitchFamily="34" charset="0"/>
              </a:rPr>
              <a:t>York,</a:t>
            </a:r>
            <a:r>
              <a:rPr lang="en-US" spc="-150" dirty="0">
                <a:effectLst/>
                <a:ea typeface="Calibri" panose="020F0502020204030204" pitchFamily="34" charset="0"/>
              </a:rPr>
              <a:t> </a:t>
            </a:r>
            <a:r>
              <a:rPr lang="en-US" spc="-45" dirty="0">
                <a:effectLst/>
                <a:ea typeface="Calibri" panose="020F0502020204030204" pitchFamily="34" charset="0"/>
              </a:rPr>
              <a:t>NY:</a:t>
            </a:r>
            <a:r>
              <a:rPr lang="en-US" spc="-150" dirty="0">
                <a:effectLst/>
                <a:ea typeface="Calibri" panose="020F0502020204030204" pitchFamily="34" charset="0"/>
              </a:rPr>
              <a:t> </a:t>
            </a:r>
            <a:r>
              <a:rPr lang="en-US" spc="-15" dirty="0">
                <a:effectLst/>
                <a:ea typeface="Calibri" panose="020F0502020204030204" pitchFamily="34" charset="0"/>
              </a:rPr>
              <a:t>Kluwer</a:t>
            </a:r>
            <a:r>
              <a:rPr lang="en-US" spc="-150" dirty="0">
                <a:effectLst/>
                <a:ea typeface="Calibri" panose="020F0502020204030204" pitchFamily="34" charset="0"/>
              </a:rPr>
              <a:t> </a:t>
            </a:r>
            <a:r>
              <a:rPr lang="en-US" spc="-15" dirty="0">
                <a:effectLst/>
                <a:ea typeface="Calibri" panose="020F0502020204030204" pitchFamily="34" charset="0"/>
              </a:rPr>
              <a:t>Academic/Plenum</a:t>
            </a:r>
            <a:r>
              <a:rPr lang="en-US" spc="-150" dirty="0">
                <a:effectLst/>
                <a:ea typeface="Calibri" panose="020F0502020204030204" pitchFamily="34" charset="0"/>
              </a:rPr>
              <a:t> </a:t>
            </a:r>
            <a:r>
              <a:rPr lang="en-US" dirty="0">
                <a:effectLst/>
                <a:ea typeface="Calibri" panose="020F0502020204030204" pitchFamily="34" charset="0"/>
              </a:rPr>
              <a:t>Press.</a:t>
            </a:r>
            <a:r>
              <a:rPr lang="en-GB" dirty="0">
                <a:effectLst/>
              </a:rPr>
              <a:t> </a:t>
            </a:r>
          </a:p>
          <a:p>
            <a:r>
              <a:rPr lang="en-US" spc="-15" dirty="0">
                <a:effectLst/>
                <a:ea typeface="Calibri" panose="020F0502020204030204" pitchFamily="34" charset="0"/>
              </a:rPr>
              <a:t>Vygotsky,</a:t>
            </a:r>
            <a:r>
              <a:rPr lang="en-US" spc="-120" dirty="0">
                <a:effectLst/>
                <a:ea typeface="Calibri" panose="020F0502020204030204" pitchFamily="34" charset="0"/>
              </a:rPr>
              <a:t> </a:t>
            </a:r>
            <a:r>
              <a:rPr lang="en-US" dirty="0">
                <a:effectLst/>
                <a:ea typeface="Calibri" panose="020F0502020204030204" pitchFamily="34" charset="0"/>
              </a:rPr>
              <a:t>L.</a:t>
            </a:r>
            <a:r>
              <a:rPr lang="en-US" spc="-120" dirty="0">
                <a:effectLst/>
                <a:ea typeface="Calibri" panose="020F0502020204030204" pitchFamily="34" charset="0"/>
              </a:rPr>
              <a:t> </a:t>
            </a:r>
            <a:r>
              <a:rPr lang="en-US" dirty="0">
                <a:effectLst/>
                <a:ea typeface="Calibri" panose="020F0502020204030204" pitchFamily="34" charset="0"/>
              </a:rPr>
              <a:t>(1978).</a:t>
            </a:r>
            <a:r>
              <a:rPr lang="en-US" spc="-120" dirty="0">
                <a:effectLst/>
                <a:ea typeface="Calibri" panose="020F0502020204030204" pitchFamily="34" charset="0"/>
              </a:rPr>
              <a:t> </a:t>
            </a:r>
            <a:r>
              <a:rPr lang="en-US" i="1" dirty="0">
                <a:effectLst/>
                <a:ea typeface="Calibri" panose="020F0502020204030204" pitchFamily="34" charset="0"/>
              </a:rPr>
              <a:t>Mind</a:t>
            </a:r>
            <a:r>
              <a:rPr lang="en-US" i="1" spc="-120" dirty="0">
                <a:effectLst/>
                <a:ea typeface="Calibri" panose="020F0502020204030204" pitchFamily="34" charset="0"/>
              </a:rPr>
              <a:t> </a:t>
            </a:r>
            <a:r>
              <a:rPr lang="en-US" i="1" dirty="0">
                <a:effectLst/>
                <a:ea typeface="Calibri" panose="020F0502020204030204" pitchFamily="34" charset="0"/>
              </a:rPr>
              <a:t>in</a:t>
            </a:r>
            <a:r>
              <a:rPr lang="en-US" i="1" spc="-120" dirty="0">
                <a:effectLst/>
                <a:ea typeface="Calibri" panose="020F0502020204030204" pitchFamily="34" charset="0"/>
              </a:rPr>
              <a:t> </a:t>
            </a:r>
            <a:r>
              <a:rPr lang="en-US" i="1" dirty="0">
                <a:effectLst/>
                <a:ea typeface="Calibri" panose="020F0502020204030204" pitchFamily="34" charset="0"/>
              </a:rPr>
              <a:t>society</a:t>
            </a:r>
            <a:r>
              <a:rPr lang="en-US" dirty="0">
                <a:effectLst/>
                <a:ea typeface="Calibri" panose="020F0502020204030204" pitchFamily="34" charset="0"/>
              </a:rPr>
              <a:t>.</a:t>
            </a:r>
            <a:r>
              <a:rPr lang="en-US" spc="-120" dirty="0">
                <a:effectLst/>
                <a:ea typeface="Calibri" panose="020F0502020204030204" pitchFamily="34" charset="0"/>
              </a:rPr>
              <a:t> </a:t>
            </a:r>
            <a:r>
              <a:rPr lang="en-US" dirty="0">
                <a:effectLst/>
                <a:ea typeface="Calibri" panose="020F0502020204030204" pitchFamily="34" charset="0"/>
              </a:rPr>
              <a:t>Cambridge,</a:t>
            </a:r>
            <a:r>
              <a:rPr lang="en-US" spc="-120" dirty="0">
                <a:effectLst/>
                <a:ea typeface="Calibri" panose="020F0502020204030204" pitchFamily="34" charset="0"/>
              </a:rPr>
              <a:t> </a:t>
            </a:r>
            <a:r>
              <a:rPr lang="en-US" dirty="0">
                <a:effectLst/>
                <a:ea typeface="Calibri" panose="020F0502020204030204" pitchFamily="34" charset="0"/>
              </a:rPr>
              <a:t>MA:</a:t>
            </a:r>
            <a:r>
              <a:rPr lang="en-US" spc="-120" dirty="0">
                <a:effectLst/>
                <a:ea typeface="Calibri" panose="020F0502020204030204" pitchFamily="34" charset="0"/>
              </a:rPr>
              <a:t> </a:t>
            </a:r>
            <a:r>
              <a:rPr lang="en-US" dirty="0">
                <a:effectLst/>
                <a:ea typeface="Calibri" panose="020F0502020204030204" pitchFamily="34" charset="0"/>
              </a:rPr>
              <a:t>Harvard</a:t>
            </a:r>
            <a:r>
              <a:rPr lang="en-US" spc="-120" dirty="0">
                <a:effectLst/>
                <a:ea typeface="Calibri" panose="020F0502020204030204" pitchFamily="34" charset="0"/>
              </a:rPr>
              <a:t> </a:t>
            </a:r>
            <a:r>
              <a:rPr lang="en-US" dirty="0">
                <a:effectLst/>
                <a:ea typeface="Calibri" panose="020F0502020204030204" pitchFamily="34" charset="0"/>
              </a:rPr>
              <a:t>University</a:t>
            </a:r>
            <a:r>
              <a:rPr lang="en-US" spc="-120" dirty="0">
                <a:effectLst/>
                <a:ea typeface="Calibri" panose="020F0502020204030204" pitchFamily="34" charset="0"/>
              </a:rPr>
              <a:t> </a:t>
            </a:r>
            <a:r>
              <a:rPr lang="en-US" dirty="0">
                <a:effectLst/>
                <a:ea typeface="Calibri" panose="020F0502020204030204" pitchFamily="34" charset="0"/>
              </a:rPr>
              <a:t>Press. </a:t>
            </a:r>
          </a:p>
          <a:p>
            <a:pPr marL="0" indent="0">
              <a:buNone/>
            </a:pPr>
            <a:r>
              <a:rPr lang="en-US" i="1" dirty="0"/>
              <a:t>						</a:t>
            </a:r>
            <a:r>
              <a:rPr lang="en-US" dirty="0"/>
              <a:t>p.stringer@ucl.ac.uk</a:t>
            </a:r>
          </a:p>
          <a:p>
            <a:pPr marL="0" indent="0">
              <a:buNone/>
            </a:pPr>
            <a:endParaRPr lang="en-US" dirty="0"/>
          </a:p>
        </p:txBody>
      </p:sp>
    </p:spTree>
    <p:extLst>
      <p:ext uri="{BB962C8B-B14F-4D97-AF65-F5344CB8AC3E}">
        <p14:creationId xmlns:p14="http://schemas.microsoft.com/office/powerpoint/2010/main" val="1687643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ED6F31E-8261-6059-3589-583E27EDCD1F}"/>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Why is this important?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C3B1593-527D-AA2C-AFE2-A105B0F32B2A}"/>
              </a:ext>
            </a:extLst>
          </p:cNvPr>
          <p:cNvSpPr>
            <a:spLocks noGrp="1"/>
          </p:cNvSpPr>
          <p:nvPr>
            <p:ph idx="1"/>
          </p:nvPr>
        </p:nvSpPr>
        <p:spPr>
          <a:xfrm>
            <a:off x="4447308" y="591344"/>
            <a:ext cx="6906491" cy="5585619"/>
          </a:xfrm>
        </p:spPr>
        <p:txBody>
          <a:bodyPr anchor="ctr">
            <a:normAutofit/>
          </a:bodyPr>
          <a:lstStyle/>
          <a:p>
            <a:r>
              <a:rPr lang="en-US" dirty="0"/>
              <a:t>Remembering our history</a:t>
            </a:r>
          </a:p>
          <a:p>
            <a:r>
              <a:rPr lang="en-US" dirty="0"/>
              <a:t>Learning from our history</a:t>
            </a:r>
          </a:p>
          <a:p>
            <a:r>
              <a:rPr lang="en-US" dirty="0"/>
              <a:t>Celebrating our history </a:t>
            </a:r>
          </a:p>
        </p:txBody>
      </p:sp>
    </p:spTree>
    <p:extLst>
      <p:ext uri="{BB962C8B-B14F-4D97-AF65-F5344CB8AC3E}">
        <p14:creationId xmlns:p14="http://schemas.microsoft.com/office/powerpoint/2010/main" val="4194360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68D5796-FADE-17D6-31EA-192EAC10E3F8}"/>
              </a:ext>
            </a:extLst>
          </p:cNvPr>
          <p:cNvSpPr>
            <a:spLocks noGrp="1"/>
          </p:cNvSpPr>
          <p:nvPr>
            <p:ph type="title"/>
          </p:nvPr>
        </p:nvSpPr>
        <p:spPr>
          <a:xfrm>
            <a:off x="1171074" y="1396686"/>
            <a:ext cx="3240506" cy="4064628"/>
          </a:xfrm>
        </p:spPr>
        <p:txBody>
          <a:bodyPr>
            <a:normAutofit/>
          </a:bodyPr>
          <a:lstStyle/>
          <a:p>
            <a:r>
              <a:rPr lang="en-US" dirty="0">
                <a:solidFill>
                  <a:srgbClr val="FFFFFF"/>
                </a:solidFill>
              </a:rPr>
              <a:t>A note about theory</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6D7CD02-5CE2-2AAE-0251-1753CA3416BF}"/>
              </a:ext>
            </a:extLst>
          </p:cNvPr>
          <p:cNvSpPr>
            <a:spLocks noGrp="1"/>
          </p:cNvSpPr>
          <p:nvPr>
            <p:ph idx="1"/>
          </p:nvPr>
        </p:nvSpPr>
        <p:spPr>
          <a:xfrm>
            <a:off x="5370153" y="1526033"/>
            <a:ext cx="5536397" cy="3935281"/>
          </a:xfrm>
        </p:spPr>
        <p:txBody>
          <a:bodyPr>
            <a:normAutofit/>
          </a:bodyPr>
          <a:lstStyle/>
          <a:p>
            <a:r>
              <a:rPr lang="en-US" sz="2200" dirty="0"/>
              <a:t>The greatest handicap of applied psychology has been the fact that, without proper theoretical help, it had to follow the costly, inefficient, and limited method of trial and error. This can be accomplished in psychology, as it has been accomplished in physics, if the theorist does not look towards applied problems with highbrow aversion or with a fear of social problems, and if the applied psychologist realizes that there is nothing so practical as a good theory.’ </a:t>
            </a:r>
          </a:p>
          <a:p>
            <a:pPr marL="0" indent="0">
              <a:buNone/>
            </a:pPr>
            <a:r>
              <a:rPr lang="en-US" sz="2200" dirty="0"/>
              <a:t>	(Lewin, K., 1951)</a:t>
            </a:r>
          </a:p>
        </p:txBody>
      </p:sp>
    </p:spTree>
    <p:extLst>
      <p:ext uri="{BB962C8B-B14F-4D97-AF65-F5344CB8AC3E}">
        <p14:creationId xmlns:p14="http://schemas.microsoft.com/office/powerpoint/2010/main" val="1229668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697F9-C325-F7B1-E87C-6DEFCB3176F3}"/>
              </a:ext>
            </a:extLst>
          </p:cNvPr>
          <p:cNvSpPr>
            <a:spLocks noGrp="1"/>
          </p:cNvSpPr>
          <p:nvPr>
            <p:ph type="title"/>
          </p:nvPr>
        </p:nvSpPr>
        <p:spPr>
          <a:xfrm>
            <a:off x="4965430" y="629268"/>
            <a:ext cx="6586491" cy="1286160"/>
          </a:xfrm>
        </p:spPr>
        <p:txBody>
          <a:bodyPr anchor="b">
            <a:normAutofit/>
          </a:bodyPr>
          <a:lstStyle/>
          <a:p>
            <a:r>
              <a:rPr lang="en-US" dirty="0"/>
              <a:t>Notes about definitions</a:t>
            </a:r>
          </a:p>
        </p:txBody>
      </p:sp>
      <p:sp>
        <p:nvSpPr>
          <p:cNvPr id="3" name="Content Placeholder 2">
            <a:extLst>
              <a:ext uri="{FF2B5EF4-FFF2-40B4-BE49-F238E27FC236}">
                <a16:creationId xmlns:a16="http://schemas.microsoft.com/office/drawing/2014/main" id="{8EFA5BAD-DBEE-45AA-CBA4-E9DA530C0540}"/>
              </a:ext>
            </a:extLst>
          </p:cNvPr>
          <p:cNvSpPr>
            <a:spLocks noGrp="1"/>
          </p:cNvSpPr>
          <p:nvPr>
            <p:ph idx="1"/>
          </p:nvPr>
        </p:nvSpPr>
        <p:spPr>
          <a:xfrm>
            <a:off x="4965431" y="2438400"/>
            <a:ext cx="6586489" cy="3785419"/>
          </a:xfrm>
        </p:spPr>
        <p:txBody>
          <a:bodyPr>
            <a:normAutofit/>
          </a:bodyPr>
          <a:lstStyle/>
          <a:p>
            <a:r>
              <a:rPr lang="en-US" sz="2000" dirty="0"/>
              <a:t>Assessment</a:t>
            </a:r>
          </a:p>
          <a:p>
            <a:r>
              <a:rPr lang="en-US" sz="2000" dirty="0"/>
              <a:t>Dynamic assessment
Vygotsky and the Zone of Proximal Development
The approach of Feuerstein and Mediated Learning Experience</a:t>
            </a:r>
          </a:p>
        </p:txBody>
      </p:sp>
      <p:pic>
        <p:nvPicPr>
          <p:cNvPr id="5" name="Picture 4" descr="A hand holding a pen and shading circles on a sheet">
            <a:extLst>
              <a:ext uri="{FF2B5EF4-FFF2-40B4-BE49-F238E27FC236}">
                <a16:creationId xmlns:a16="http://schemas.microsoft.com/office/drawing/2014/main" id="{5D98748F-6144-6808-DB48-24172C213FB2}"/>
              </a:ext>
            </a:extLst>
          </p:cNvPr>
          <p:cNvPicPr>
            <a:picLocks noChangeAspect="1"/>
          </p:cNvPicPr>
          <p:nvPr/>
        </p:nvPicPr>
        <p:blipFill rotWithShape="1">
          <a:blip r:embed="rId2"/>
          <a:srcRect l="42549" r="18077" b="-1"/>
          <a:stretch/>
        </p:blipFill>
        <p:spPr>
          <a:xfrm>
            <a:off x="20" y="10"/>
            <a:ext cx="4635571"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6B8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0142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BDD6DC14-9005-1E21-7BB4-86E8B423906C}"/>
              </a:ext>
            </a:extLst>
          </p:cNvPr>
          <p:cNvSpPr>
            <a:spLocks noGrp="1"/>
          </p:cNvSpPr>
          <p:nvPr>
            <p:ph type="title"/>
          </p:nvPr>
        </p:nvSpPr>
        <p:spPr>
          <a:xfrm>
            <a:off x="640080" y="1243013"/>
            <a:ext cx="3855720" cy="4371974"/>
          </a:xfrm>
        </p:spPr>
        <p:txBody>
          <a:bodyPr>
            <a:normAutofit/>
          </a:bodyPr>
          <a:lstStyle/>
          <a:p>
            <a:r>
              <a:rPr lang="en-US" sz="3600" dirty="0">
                <a:solidFill>
                  <a:schemeClr val="tx2"/>
                </a:solidFill>
              </a:rPr>
              <a:t>Definitions</a:t>
            </a:r>
          </a:p>
        </p:txBody>
      </p:sp>
      <p:sp>
        <p:nvSpPr>
          <p:cNvPr id="3" name="Content Placeholder 2">
            <a:extLst>
              <a:ext uri="{FF2B5EF4-FFF2-40B4-BE49-F238E27FC236}">
                <a16:creationId xmlns:a16="http://schemas.microsoft.com/office/drawing/2014/main" id="{CC963956-F45D-B62F-BB98-545456ABD24D}"/>
              </a:ext>
            </a:extLst>
          </p:cNvPr>
          <p:cNvSpPr>
            <a:spLocks noGrp="1"/>
          </p:cNvSpPr>
          <p:nvPr>
            <p:ph idx="1"/>
          </p:nvPr>
        </p:nvSpPr>
        <p:spPr>
          <a:xfrm>
            <a:off x="6172200" y="804672"/>
            <a:ext cx="5221224" cy="5230368"/>
          </a:xfrm>
        </p:spPr>
        <p:txBody>
          <a:bodyPr anchor="ctr">
            <a:normAutofit/>
          </a:bodyPr>
          <a:lstStyle/>
          <a:p>
            <a:r>
              <a:rPr lang="en-US" sz="1800" dirty="0">
                <a:solidFill>
                  <a:schemeClr val="tx2"/>
                </a:solidFill>
              </a:rPr>
              <a:t>Assessment is a process and here, approaches under the DA umbrella</a:t>
            </a:r>
          </a:p>
          <a:p>
            <a:r>
              <a:rPr lang="en-US" sz="1800" dirty="0">
                <a:solidFill>
                  <a:schemeClr val="tx2"/>
                </a:solidFill>
              </a:rPr>
              <a:t>DA </a:t>
            </a:r>
            <a:r>
              <a:rPr lang="en-GB" sz="1800" dirty="0">
                <a:solidFill>
                  <a:schemeClr val="tx2"/>
                </a:solidFill>
                <a:effectLst/>
                <a:ea typeface="Times New Roman" panose="02020603050405020304" pitchFamily="18" charset="0"/>
                <a:cs typeface="Times New Roman" panose="02020603050405020304" pitchFamily="18" charset="0"/>
              </a:rPr>
              <a:t>‘…</a:t>
            </a:r>
            <a:r>
              <a:rPr lang="en-GB" sz="1800" i="1" dirty="0">
                <a:solidFill>
                  <a:schemeClr val="tx2"/>
                </a:solidFill>
                <a:effectLst/>
                <a:ea typeface="Times New Roman" panose="02020603050405020304" pitchFamily="18" charset="0"/>
                <a:cs typeface="Times New Roman" panose="02020603050405020304" pitchFamily="18" charset="0"/>
              </a:rPr>
              <a:t>an assessment of thinking, perception, learning, and problem-solving by an active teaching process aimed at modifying cognitive functioning</a:t>
            </a:r>
            <a:r>
              <a:rPr lang="en-GB" sz="1800" dirty="0">
                <a:solidFill>
                  <a:schemeClr val="tx2"/>
                </a:solidFill>
                <a:effectLst/>
                <a:ea typeface="Times New Roman" panose="02020603050405020304" pitchFamily="18" charset="0"/>
                <a:cs typeface="Times New Roman" panose="02020603050405020304" pitchFamily="18" charset="0"/>
              </a:rPr>
              <a:t>.’ </a:t>
            </a:r>
            <a:r>
              <a:rPr lang="en-US" sz="1800" dirty="0">
                <a:solidFill>
                  <a:schemeClr val="tx2"/>
                </a:solidFill>
                <a:effectLst/>
                <a:ea typeface="Times New Roman" panose="02020603050405020304" pitchFamily="18" charset="0"/>
                <a:cs typeface="Times New Roman" panose="02020603050405020304" pitchFamily="18" charset="0"/>
              </a:rPr>
              <a:t> (Tzuriel, </a:t>
            </a:r>
            <a:r>
              <a:rPr lang="en-US" sz="1800" dirty="0">
                <a:solidFill>
                  <a:schemeClr val="tx2"/>
                </a:solidFill>
                <a:ea typeface="Times New Roman" panose="02020603050405020304" pitchFamily="18" charset="0"/>
                <a:cs typeface="Times New Roman" panose="02020603050405020304" pitchFamily="18" charset="0"/>
              </a:rPr>
              <a:t>200</a:t>
            </a:r>
            <a:r>
              <a:rPr lang="en-US" sz="1800" dirty="0">
                <a:solidFill>
                  <a:schemeClr val="tx2"/>
                </a:solidFill>
                <a:effectLst/>
                <a:ea typeface="Times New Roman" panose="02020603050405020304" pitchFamily="18" charset="0"/>
                <a:cs typeface="Times New Roman" panose="02020603050405020304" pitchFamily="18" charset="0"/>
              </a:rPr>
              <a:t>1, p.6, italics in original)</a:t>
            </a:r>
            <a:r>
              <a:rPr lang="en-US" sz="1800" dirty="0">
                <a:solidFill>
                  <a:schemeClr val="tx2"/>
                </a:solidFill>
              </a:rPr>
              <a:t> </a:t>
            </a:r>
          </a:p>
          <a:p>
            <a:r>
              <a:rPr lang="en-US" sz="1800" dirty="0">
                <a:solidFill>
                  <a:schemeClr val="tx2"/>
                </a:solidFill>
              </a:rPr>
              <a:t>ZPD: </a:t>
            </a:r>
            <a:r>
              <a:rPr lang="en-US" altLang="en-US" sz="1800" dirty="0">
                <a:solidFill>
                  <a:schemeClr val="tx2"/>
                </a:solidFill>
                <a:ea typeface="ＭＳ Ｐゴシック" panose="020B0600070205080204" pitchFamily="34" charset="-128"/>
              </a:rPr>
              <a:t>‘is the distance between the actual development level as determined by independent problem solving and the level of potential development as determined through problem solving under adult guidance or in collaboration with more capable peers.’ (Vygotsky, 1978, p.86)</a:t>
            </a:r>
          </a:p>
          <a:p>
            <a:r>
              <a:rPr lang="en-US" altLang="en-US" sz="1800" dirty="0">
                <a:solidFill>
                  <a:schemeClr val="tx2"/>
                </a:solidFill>
                <a:ea typeface="ＭＳ Ｐゴシック" panose="020B0600070205080204" pitchFamily="34" charset="-128"/>
              </a:rPr>
              <a:t>There must be a surmountable cognitive challenge, teaching (and learning) leads development</a:t>
            </a:r>
          </a:p>
          <a:p>
            <a:endParaRPr lang="en-US" sz="1800" dirty="0">
              <a:solidFill>
                <a:schemeClr val="tx2"/>
              </a:solidFill>
            </a:endParaRPr>
          </a:p>
        </p:txBody>
      </p:sp>
    </p:spTree>
    <p:extLst>
      <p:ext uri="{BB962C8B-B14F-4D97-AF65-F5344CB8AC3E}">
        <p14:creationId xmlns:p14="http://schemas.microsoft.com/office/powerpoint/2010/main" val="847560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DD6DC14-9005-1E21-7BB4-86E8B423906C}"/>
              </a:ext>
            </a:extLst>
          </p:cNvPr>
          <p:cNvSpPr>
            <a:spLocks noGrp="1"/>
          </p:cNvSpPr>
          <p:nvPr>
            <p:ph type="title"/>
          </p:nvPr>
        </p:nvSpPr>
        <p:spPr>
          <a:xfrm>
            <a:off x="643467" y="321734"/>
            <a:ext cx="10905066" cy="1135737"/>
          </a:xfrm>
        </p:spPr>
        <p:txBody>
          <a:bodyPr>
            <a:normAutofit/>
          </a:bodyPr>
          <a:lstStyle/>
          <a:p>
            <a:r>
              <a:rPr lang="en-US" sz="3600" dirty="0"/>
              <a:t>Definitions: The approach of Feuerstein </a:t>
            </a:r>
          </a:p>
        </p:txBody>
      </p:sp>
      <p:sp>
        <p:nvSpPr>
          <p:cNvPr id="3" name="Content Placeholder 2">
            <a:extLst>
              <a:ext uri="{FF2B5EF4-FFF2-40B4-BE49-F238E27FC236}">
                <a16:creationId xmlns:a16="http://schemas.microsoft.com/office/drawing/2014/main" id="{CC963956-F45D-B62F-BB98-545456ABD24D}"/>
              </a:ext>
            </a:extLst>
          </p:cNvPr>
          <p:cNvSpPr>
            <a:spLocks noGrp="1"/>
          </p:cNvSpPr>
          <p:nvPr>
            <p:ph idx="1"/>
          </p:nvPr>
        </p:nvSpPr>
        <p:spPr>
          <a:xfrm>
            <a:off x="643467" y="1782981"/>
            <a:ext cx="10905066" cy="4393982"/>
          </a:xfrm>
        </p:spPr>
        <p:txBody>
          <a:bodyPr>
            <a:normAutofit/>
          </a:bodyPr>
          <a:lstStyle/>
          <a:p>
            <a:r>
              <a:rPr lang="en-US" sz="2000" dirty="0"/>
              <a:t>Structural cognitive modifiability</a:t>
            </a:r>
          </a:p>
          <a:p>
            <a:r>
              <a:rPr lang="en-US" sz="2000" dirty="0"/>
              <a:t>Our cognitive functioning and cognitive structures can be modified </a:t>
            </a:r>
          </a:p>
          <a:p>
            <a:r>
              <a:rPr lang="en-US" sz="2000" dirty="0"/>
              <a:t>Mediated Learning Experience (MLE) ‘…processes explain cognitive modifiability better than do unmediated experiences’ (Tzuriel, 2001, p.24)  </a:t>
            </a:r>
          </a:p>
          <a:p>
            <a:r>
              <a:rPr lang="en-US" sz="2000" dirty="0"/>
              <a:t>MLE is ‘…an </a:t>
            </a:r>
            <a:r>
              <a:rPr lang="en-US" sz="2000" i="1" dirty="0"/>
              <a:t>interactional</a:t>
            </a:r>
            <a:r>
              <a:rPr lang="en-US" sz="2000" dirty="0"/>
              <a:t> process in which an adult interposes him or herself between the child and a set of stimuli and modifies them by affecting their frequency, order, intensity, and context DA’ </a:t>
            </a:r>
            <a:r>
              <a:rPr lang="en-US" sz="2000" dirty="0">
                <a:effectLst/>
                <a:ea typeface="Times New Roman" panose="02020603050405020304" pitchFamily="18" charset="0"/>
                <a:cs typeface="Times New Roman" panose="02020603050405020304" pitchFamily="18" charset="0"/>
              </a:rPr>
              <a:t>(Tzuriel, 2001, p.24, my italics)</a:t>
            </a:r>
            <a:r>
              <a:rPr lang="en-US" sz="2000" dirty="0"/>
              <a:t> </a:t>
            </a:r>
          </a:p>
          <a:p>
            <a:r>
              <a:rPr lang="en-US" sz="2000" dirty="0"/>
              <a:t>MLE comprises 12 criteria, 3 of which are essential  </a:t>
            </a:r>
            <a:endParaRPr lang="en-US" altLang="en-US" sz="2000" dirty="0">
              <a:ea typeface="ＭＳ Ｐゴシック" panose="020B0600070205080204" pitchFamily="34" charset="-128"/>
            </a:endParaRPr>
          </a:p>
          <a:p>
            <a:pPr marL="0" indent="0">
              <a:buNone/>
            </a:pPr>
            <a:endParaRPr 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421806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0164789-2928-2992-779B-947B8BBC5CB8}"/>
              </a:ext>
            </a:extLst>
          </p:cNvPr>
          <p:cNvSpPr>
            <a:spLocks noGrp="1"/>
          </p:cNvSpPr>
          <p:nvPr>
            <p:ph type="title"/>
          </p:nvPr>
        </p:nvSpPr>
        <p:spPr>
          <a:xfrm>
            <a:off x="635000" y="640823"/>
            <a:ext cx="3418659" cy="5583148"/>
          </a:xfrm>
        </p:spPr>
        <p:txBody>
          <a:bodyPr anchor="ctr">
            <a:normAutofit/>
          </a:bodyPr>
          <a:lstStyle/>
          <a:p>
            <a:r>
              <a:rPr lang="en-US" sz="5400" dirty="0"/>
              <a:t>My learning</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ontent Placeholder 2">
            <a:extLst>
              <a:ext uri="{FF2B5EF4-FFF2-40B4-BE49-F238E27FC236}">
                <a16:creationId xmlns:a16="http://schemas.microsoft.com/office/drawing/2014/main" id="{2AE85D49-3315-1E71-ECDF-62D0BF0BE46D}"/>
              </a:ext>
            </a:extLst>
          </p:cNvPr>
          <p:cNvGraphicFramePr>
            <a:graphicFrameLocks noGrp="1"/>
          </p:cNvGraphicFramePr>
          <p:nvPr>
            <p:ph idx="1"/>
            <p:extLst>
              <p:ext uri="{D42A27DB-BD31-4B8C-83A1-F6EECF244321}">
                <p14:modId xmlns:p14="http://schemas.microsoft.com/office/powerpoint/2010/main" val="3677780217"/>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35598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910C282-D033-0D3E-7891-F44045775017}"/>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Charting the history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866EF5A-567F-53C6-41F3-780739BDD846}"/>
              </a:ext>
            </a:extLst>
          </p:cNvPr>
          <p:cNvSpPr>
            <a:spLocks noGrp="1"/>
          </p:cNvSpPr>
          <p:nvPr>
            <p:ph idx="1"/>
          </p:nvPr>
        </p:nvSpPr>
        <p:spPr>
          <a:xfrm>
            <a:off x="4447308" y="591344"/>
            <a:ext cx="6906491" cy="5585619"/>
          </a:xfrm>
        </p:spPr>
        <p:txBody>
          <a:bodyPr anchor="ctr">
            <a:normAutofit/>
          </a:bodyPr>
          <a:lstStyle/>
          <a:p>
            <a:r>
              <a:rPr lang="en-US" dirty="0"/>
              <a:t>My history – Vygotsky – trainee EP - UCL theory led practice – Leicester and NFER Tests of Learning Ability – Newcastle and DA –Hampshire manifesto - resolving my professional role and identity</a:t>
            </a:r>
          </a:p>
          <a:p>
            <a:r>
              <a:rPr lang="en-US" dirty="0"/>
              <a:t>Black lives matters, Steve McQueen’s Small Axe </a:t>
            </a:r>
            <a:r>
              <a:rPr lang="en-US" i="1" dirty="0"/>
              <a:t>Education</a:t>
            </a:r>
            <a:r>
              <a:rPr lang="en-US" dirty="0"/>
              <a:t>, an anniversary, history matters and there is a story worth telling</a:t>
            </a:r>
          </a:p>
          <a:p>
            <a:r>
              <a:rPr lang="en-US" dirty="0"/>
              <a:t>Plunging into it – focus on UK writing by EPs and others – articles, books, chapters, dissertations, theses, project reports  </a:t>
            </a:r>
          </a:p>
          <a:p>
            <a:r>
              <a:rPr lang="en-US" dirty="0"/>
              <a:t>Identifying themes and subthemes </a:t>
            </a:r>
          </a:p>
        </p:txBody>
      </p:sp>
    </p:spTree>
    <p:extLst>
      <p:ext uri="{BB962C8B-B14F-4D97-AF65-F5344CB8AC3E}">
        <p14:creationId xmlns:p14="http://schemas.microsoft.com/office/powerpoint/2010/main" val="688655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2049</TotalTime>
  <Words>1523</Words>
  <Application>Microsoft Macintosh PowerPoint</Application>
  <PresentationFormat>Widescreen</PresentationFormat>
  <Paragraphs>157</Paragraphs>
  <Slides>22</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Celebrating 60 years of learning ability and dynamic assessment in the UK</vt:lpstr>
      <vt:lpstr>My plan</vt:lpstr>
      <vt:lpstr>Why is this important?</vt:lpstr>
      <vt:lpstr>A note about theory</vt:lpstr>
      <vt:lpstr>Notes about definitions</vt:lpstr>
      <vt:lpstr>Definitions</vt:lpstr>
      <vt:lpstr>Definitions: The approach of Feuerstein </vt:lpstr>
      <vt:lpstr>My learning</vt:lpstr>
      <vt:lpstr>Charting the history </vt:lpstr>
      <vt:lpstr>Number of publications by decade</vt:lpstr>
      <vt:lpstr>Themes and subthemes</vt:lpstr>
      <vt:lpstr>Tests of learning ability</vt:lpstr>
      <vt:lpstr>Tests of learning ability and a UK cul-de-sac</vt:lpstr>
      <vt:lpstr>Vygotskian influences</vt:lpstr>
      <vt:lpstr>Themes in Vygotskian accounts</vt:lpstr>
      <vt:lpstr>Early accounts</vt:lpstr>
      <vt:lpstr>Themes in the early accounts</vt:lpstr>
      <vt:lpstr>Use of DA in the early years</vt:lpstr>
      <vt:lpstr>Themes in early years DA</vt:lpstr>
      <vt:lpstr>Celebrating 60 years, today and tomorrow</vt:lpstr>
      <vt:lpstr>Conclusions today and tomorrow</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Celebrating 60 years of learning ability and dynamic assessment in the UK</dc:title>
  <dc:creator>Stringer, Phil</dc:creator>
  <cp:lastModifiedBy>Stringer, Phil</cp:lastModifiedBy>
  <cp:revision>55</cp:revision>
  <dcterms:created xsi:type="dcterms:W3CDTF">2022-10-27T09:35:19Z</dcterms:created>
  <dcterms:modified xsi:type="dcterms:W3CDTF">2022-11-01T13:05:29Z</dcterms:modified>
</cp:coreProperties>
</file>