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63" r:id="rId9"/>
    <p:sldId id="268" r:id="rId10"/>
    <p:sldId id="264" r:id="rId11"/>
    <p:sldId id="270" r:id="rId12"/>
    <p:sldId id="265" r:id="rId13"/>
  </p:sldIdLst>
  <p:sldSz cx="18288000" cy="10287000"/>
  <p:notesSz cx="6858000" cy="9144000"/>
  <p:embeddedFontLst>
    <p:embeddedFont>
      <p:font typeface="Bradley Hand ITC" panose="03070402050302030203" pitchFamily="66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lasgow" panose="020B0604020202020204" charset="0"/>
      <p:regular r:id="rId20"/>
    </p:embeddedFont>
    <p:embeddedFont>
      <p:font typeface="Norweste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04808-CD51-45C3-A256-6D2587C65265}" v="38" dt="2022-11-01T19:27:22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557" autoAdjust="0"/>
  </p:normalViewPr>
  <p:slideViewPr>
    <p:cSldViewPr>
      <p:cViewPr varScale="1">
        <p:scale>
          <a:sx n="41" d="100"/>
          <a:sy n="41" d="100"/>
        </p:scale>
        <p:origin x="820" y="-1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97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edens-Plant, Anna" userId="a9dc9e7d-6825-4983-9c25-beabfbeea747" providerId="ADAL" clId="{EEF04808-CD51-45C3-A256-6D2587C65265}"/>
    <pc:docChg chg="undo custSel addSld delSld modSld sldOrd">
      <pc:chgData name="Doedens-Plant, Anna" userId="a9dc9e7d-6825-4983-9c25-beabfbeea747" providerId="ADAL" clId="{EEF04808-CD51-45C3-A256-6D2587C65265}" dt="2022-11-01T19:31:02.918" v="2859" actId="1036"/>
      <pc:docMkLst>
        <pc:docMk/>
      </pc:docMkLst>
      <pc:sldChg chg="modSp mod modNotesTx">
        <pc:chgData name="Doedens-Plant, Anna" userId="a9dc9e7d-6825-4983-9c25-beabfbeea747" providerId="ADAL" clId="{EEF04808-CD51-45C3-A256-6D2587C65265}" dt="2022-11-01T19:17:22.343" v="2812" actId="20577"/>
        <pc:sldMkLst>
          <pc:docMk/>
          <pc:sldMk cId="0" sldId="256"/>
        </pc:sldMkLst>
        <pc:spChg chg="mod">
          <ac:chgData name="Doedens-Plant, Anna" userId="a9dc9e7d-6825-4983-9c25-beabfbeea747" providerId="ADAL" clId="{EEF04808-CD51-45C3-A256-6D2587C65265}" dt="2022-11-01T19:17:22.343" v="2812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22:55:00.828" v="2747" actId="1036"/>
          <ac:spMkLst>
            <pc:docMk/>
            <pc:sldMk cId="0" sldId="256"/>
            <ac:spMk id="12" creationId="{36DC559D-5E25-FF6F-F920-3F673CEC07E3}"/>
          </ac:spMkLst>
        </pc:spChg>
        <pc:picChg chg="mod">
          <ac:chgData name="Doedens-Plant, Anna" userId="a9dc9e7d-6825-4983-9c25-beabfbeea747" providerId="ADAL" clId="{EEF04808-CD51-45C3-A256-6D2587C65265}" dt="2022-10-30T15:51:16.821" v="2179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0-30T15:51:10.940" v="2178" actId="1076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0-30T22:55:04.166" v="2749" actId="1036"/>
          <ac:picMkLst>
            <pc:docMk/>
            <pc:sldMk cId="0" sldId="256"/>
            <ac:picMk id="15" creationId="{FCDBBD27-E8F7-49E5-8916-092187062A2E}"/>
          </ac:picMkLst>
        </pc:picChg>
      </pc:sldChg>
      <pc:sldChg chg="modSp mod modNotesTx">
        <pc:chgData name="Doedens-Plant, Anna" userId="a9dc9e7d-6825-4983-9c25-beabfbeea747" providerId="ADAL" clId="{EEF04808-CD51-45C3-A256-6D2587C65265}" dt="2022-10-31T17:13:17.862" v="2771" actId="20577"/>
        <pc:sldMkLst>
          <pc:docMk/>
          <pc:sldMk cId="0" sldId="257"/>
        </pc:sldMkLst>
        <pc:spChg chg="mod">
          <ac:chgData name="Doedens-Plant, Anna" userId="a9dc9e7d-6825-4983-9c25-beabfbeea747" providerId="ADAL" clId="{EEF04808-CD51-45C3-A256-6D2587C65265}" dt="2022-10-31T17:13:17.862" v="2771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22:48:16.060" v="2660" actId="20577"/>
          <ac:spMkLst>
            <pc:docMk/>
            <pc:sldMk cId="0" sldId="257"/>
            <ac:spMk id="6" creationId="{00000000-0000-0000-0000-000000000000}"/>
          </ac:spMkLst>
        </pc:spChg>
        <pc:picChg chg="mod">
          <ac:chgData name="Doedens-Plant, Anna" userId="a9dc9e7d-6825-4983-9c25-beabfbeea747" providerId="ADAL" clId="{EEF04808-CD51-45C3-A256-6D2587C65265}" dt="2022-10-30T15:18:37.642" v="1941" actId="1076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0-30T15:18:34.104" v="1940" actId="14100"/>
          <ac:picMkLst>
            <pc:docMk/>
            <pc:sldMk cId="0" sldId="257"/>
            <ac:picMk id="3" creationId="{00000000-0000-0000-0000-000000000000}"/>
          </ac:picMkLst>
        </pc:picChg>
      </pc:sldChg>
      <pc:sldChg chg="addSp delSp modSp mod modNotesTx">
        <pc:chgData name="Doedens-Plant, Anna" userId="a9dc9e7d-6825-4983-9c25-beabfbeea747" providerId="ADAL" clId="{EEF04808-CD51-45C3-A256-6D2587C65265}" dt="2022-10-31T17:13:36.141" v="2784" actId="20577"/>
        <pc:sldMkLst>
          <pc:docMk/>
          <pc:sldMk cId="0" sldId="258"/>
        </pc:sldMkLst>
        <pc:spChg chg="mod">
          <ac:chgData name="Doedens-Plant, Anna" userId="a9dc9e7d-6825-4983-9c25-beabfbeea747" providerId="ADAL" clId="{EEF04808-CD51-45C3-A256-6D2587C65265}" dt="2022-10-31T17:13:36.141" v="2784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22:51:38.512" v="2696" actId="255"/>
          <ac:spMkLst>
            <pc:docMk/>
            <pc:sldMk cId="0" sldId="258"/>
            <ac:spMk id="6" creationId="{00000000-0000-0000-0000-000000000000}"/>
          </ac:spMkLst>
        </pc:spChg>
        <pc:picChg chg="del mod">
          <ac:chgData name="Doedens-Plant, Anna" userId="a9dc9e7d-6825-4983-9c25-beabfbeea747" providerId="ADAL" clId="{EEF04808-CD51-45C3-A256-6D2587C65265}" dt="2022-10-30T15:53:04.683" v="2186" actId="21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0-30T15:53:50.063" v="2193" actId="1076"/>
          <ac:picMkLst>
            <pc:docMk/>
            <pc:sldMk cId="0" sldId="258"/>
            <ac:picMk id="3" creationId="{00000000-0000-0000-0000-000000000000}"/>
          </ac:picMkLst>
        </pc:picChg>
        <pc:picChg chg="add mod ord">
          <ac:chgData name="Doedens-Plant, Anna" userId="a9dc9e7d-6825-4983-9c25-beabfbeea747" providerId="ADAL" clId="{EEF04808-CD51-45C3-A256-6D2587C65265}" dt="2022-10-30T16:19:04.723" v="2364" actId="167"/>
          <ac:picMkLst>
            <pc:docMk/>
            <pc:sldMk cId="0" sldId="258"/>
            <ac:picMk id="7" creationId="{14308E5F-2CDC-2516-6725-F29AB3E887B2}"/>
          </ac:picMkLst>
        </pc:picChg>
      </pc:sldChg>
      <pc:sldChg chg="modSp mod modNotesTx">
        <pc:chgData name="Doedens-Plant, Anna" userId="a9dc9e7d-6825-4983-9c25-beabfbeea747" providerId="ADAL" clId="{EEF04808-CD51-45C3-A256-6D2587C65265}" dt="2022-11-01T19:20:46.528" v="2816" actId="20577"/>
        <pc:sldMkLst>
          <pc:docMk/>
          <pc:sldMk cId="0" sldId="259"/>
        </pc:sldMkLst>
        <pc:spChg chg="mod">
          <ac:chgData name="Doedens-Plant, Anna" userId="a9dc9e7d-6825-4983-9c25-beabfbeea747" providerId="ADAL" clId="{EEF04808-CD51-45C3-A256-6D2587C65265}" dt="2022-11-01T19:20:46.528" v="2816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22:51:29.366" v="2695" actId="255"/>
          <ac:spMkLst>
            <pc:docMk/>
            <pc:sldMk cId="0" sldId="259"/>
            <ac:spMk id="6" creationId="{00000000-0000-0000-0000-000000000000}"/>
          </ac:spMkLst>
        </pc:spChg>
        <pc:picChg chg="mod">
          <ac:chgData name="Doedens-Plant, Anna" userId="a9dc9e7d-6825-4983-9c25-beabfbeea747" providerId="ADAL" clId="{EEF04808-CD51-45C3-A256-6D2587C65265}" dt="2022-10-27T15:05:49.606" v="21" actId="1076"/>
          <ac:picMkLst>
            <pc:docMk/>
            <pc:sldMk cId="0" sldId="259"/>
            <ac:picMk id="2" creationId="{00000000-0000-0000-0000-000000000000}"/>
          </ac:picMkLst>
        </pc:picChg>
      </pc:sldChg>
      <pc:sldChg chg="delSp modSp mod modNotesTx">
        <pc:chgData name="Doedens-Plant, Anna" userId="a9dc9e7d-6825-4983-9c25-beabfbeea747" providerId="ADAL" clId="{EEF04808-CD51-45C3-A256-6D2587C65265}" dt="2022-11-01T19:31:02.918" v="2859" actId="1036"/>
        <pc:sldMkLst>
          <pc:docMk/>
          <pc:sldMk cId="0" sldId="261"/>
        </pc:sldMkLst>
        <pc:spChg chg="mod">
          <ac:chgData name="Doedens-Plant, Anna" userId="a9dc9e7d-6825-4983-9c25-beabfbeea747" providerId="ADAL" clId="{EEF04808-CD51-45C3-A256-6D2587C65265}" dt="2022-10-30T16:18:04.019" v="2359" actId="1037"/>
          <ac:spMkLst>
            <pc:docMk/>
            <pc:sldMk cId="0" sldId="261"/>
            <ac:spMk id="6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22:51:06.684" v="2694" actId="20577"/>
          <ac:spMkLst>
            <pc:docMk/>
            <pc:sldMk cId="0" sldId="261"/>
            <ac:spMk id="7" creationId="{00000000-0000-0000-0000-000000000000}"/>
          </ac:spMkLst>
        </pc:spChg>
        <pc:picChg chg="mod">
          <ac:chgData name="Doedens-Plant, Anna" userId="a9dc9e7d-6825-4983-9c25-beabfbeea747" providerId="ADAL" clId="{EEF04808-CD51-45C3-A256-6D2587C65265}" dt="2022-11-01T19:31:02.918" v="2859" actId="1036"/>
          <ac:picMkLst>
            <pc:docMk/>
            <pc:sldMk cId="0" sldId="261"/>
            <ac:picMk id="3" creationId="{00000000-0000-0000-0000-000000000000}"/>
          </ac:picMkLst>
        </pc:picChg>
        <pc:picChg chg="del">
          <ac:chgData name="Doedens-Plant, Anna" userId="a9dc9e7d-6825-4983-9c25-beabfbeea747" providerId="ADAL" clId="{EEF04808-CD51-45C3-A256-6D2587C65265}" dt="2022-10-30T16:26:49.906" v="2443" actId="478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0-30T22:50:48.622" v="2689" actId="1076"/>
          <ac:picMkLst>
            <pc:docMk/>
            <pc:sldMk cId="0" sldId="261"/>
            <ac:picMk id="5" creationId="{00000000-0000-0000-0000-000000000000}"/>
          </ac:picMkLst>
        </pc:picChg>
      </pc:sldChg>
      <pc:sldChg chg="modSp mod modNotesTx">
        <pc:chgData name="Doedens-Plant, Anna" userId="a9dc9e7d-6825-4983-9c25-beabfbeea747" providerId="ADAL" clId="{EEF04808-CD51-45C3-A256-6D2587C65265}" dt="2022-10-30T22:53:52.239" v="2710" actId="1076"/>
        <pc:sldMkLst>
          <pc:docMk/>
          <pc:sldMk cId="0" sldId="262"/>
        </pc:sldMkLst>
        <pc:spChg chg="mod">
          <ac:chgData name="Doedens-Plant, Anna" userId="a9dc9e7d-6825-4983-9c25-beabfbeea747" providerId="ADAL" clId="{EEF04808-CD51-45C3-A256-6D2587C65265}" dt="2022-10-30T22:53:52.239" v="2710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15:26:30.456" v="2078" actId="1076"/>
          <ac:spMkLst>
            <pc:docMk/>
            <pc:sldMk cId="0" sldId="262"/>
            <ac:spMk id="6" creationId="{00000000-0000-0000-0000-000000000000}"/>
          </ac:spMkLst>
        </pc:spChg>
      </pc:sldChg>
      <pc:sldChg chg="addSp delSp modSp mod ord">
        <pc:chgData name="Doedens-Plant, Anna" userId="a9dc9e7d-6825-4983-9c25-beabfbeea747" providerId="ADAL" clId="{EEF04808-CD51-45C3-A256-6D2587C65265}" dt="2022-11-01T19:30:52.510" v="2852" actId="688"/>
        <pc:sldMkLst>
          <pc:docMk/>
          <pc:sldMk cId="0" sldId="263"/>
        </pc:sldMkLst>
        <pc:spChg chg="mod">
          <ac:chgData name="Doedens-Plant, Anna" userId="a9dc9e7d-6825-4983-9c25-beabfbeea747" providerId="ADAL" clId="{EEF04808-CD51-45C3-A256-6D2587C65265}" dt="2022-10-30T22:35:57.521" v="2538" actId="14100"/>
          <ac:spMkLst>
            <pc:docMk/>
            <pc:sldMk cId="0" sldId="263"/>
            <ac:spMk id="4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22:50:18.735" v="2686" actId="20577"/>
          <ac:spMkLst>
            <pc:docMk/>
            <pc:sldMk cId="0" sldId="263"/>
            <ac:spMk id="6" creationId="{00000000-0000-0000-0000-000000000000}"/>
          </ac:spMkLst>
        </pc:spChg>
        <pc:spChg chg="add del mod">
          <ac:chgData name="Doedens-Plant, Anna" userId="a9dc9e7d-6825-4983-9c25-beabfbeea747" providerId="ADAL" clId="{EEF04808-CD51-45C3-A256-6D2587C65265}" dt="2022-10-28T09:02:06.087" v="226"/>
          <ac:spMkLst>
            <pc:docMk/>
            <pc:sldMk cId="0" sldId="263"/>
            <ac:spMk id="7" creationId="{DBFCFE8B-5BDD-CBD2-CB00-8D01D402E7AB}"/>
          </ac:spMkLst>
        </pc:spChg>
        <pc:spChg chg="add mod">
          <ac:chgData name="Doedens-Plant, Anna" userId="a9dc9e7d-6825-4983-9c25-beabfbeea747" providerId="ADAL" clId="{EEF04808-CD51-45C3-A256-6D2587C65265}" dt="2022-10-30T22:36:44.234" v="2556" actId="20577"/>
          <ac:spMkLst>
            <pc:docMk/>
            <pc:sldMk cId="0" sldId="263"/>
            <ac:spMk id="7" creationId="{F4F5A1AB-CE23-D749-7DDB-E64E5B916AE5}"/>
          </ac:spMkLst>
        </pc:spChg>
        <pc:picChg chg="mod">
          <ac:chgData name="Doedens-Plant, Anna" userId="a9dc9e7d-6825-4983-9c25-beabfbeea747" providerId="ADAL" clId="{EEF04808-CD51-45C3-A256-6D2587C65265}" dt="2022-10-27T15:09:50.111" v="136" actId="1076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1-01T19:30:52.510" v="2852" actId="688"/>
          <ac:picMkLst>
            <pc:docMk/>
            <pc:sldMk cId="0" sldId="263"/>
            <ac:picMk id="3" creationId="{00000000-0000-0000-0000-000000000000}"/>
          </ac:picMkLst>
        </pc:picChg>
        <pc:picChg chg="ord">
          <ac:chgData name="Doedens-Plant, Anna" userId="a9dc9e7d-6825-4983-9c25-beabfbeea747" providerId="ADAL" clId="{EEF04808-CD51-45C3-A256-6D2587C65265}" dt="2022-10-30T22:36:04.146" v="2539" actId="167"/>
          <ac:picMkLst>
            <pc:docMk/>
            <pc:sldMk cId="0" sldId="263"/>
            <ac:picMk id="5" creationId="{00000000-0000-0000-0000-000000000000}"/>
          </ac:picMkLst>
        </pc:picChg>
      </pc:sldChg>
      <pc:sldChg chg="addSp delSp modSp mod modNotesTx">
        <pc:chgData name="Doedens-Plant, Anna" userId="a9dc9e7d-6825-4983-9c25-beabfbeea747" providerId="ADAL" clId="{EEF04808-CD51-45C3-A256-6D2587C65265}" dt="2022-11-01T19:30:34.699" v="2849" actId="478"/>
        <pc:sldMkLst>
          <pc:docMk/>
          <pc:sldMk cId="0" sldId="264"/>
        </pc:sldMkLst>
        <pc:spChg chg="mod">
          <ac:chgData name="Doedens-Plant, Anna" userId="a9dc9e7d-6825-4983-9c25-beabfbeea747" providerId="ADAL" clId="{EEF04808-CD51-45C3-A256-6D2587C65265}" dt="2022-10-30T22:45:48.095" v="2630" actId="20577"/>
          <ac:spMkLst>
            <pc:docMk/>
            <pc:sldMk cId="0" sldId="264"/>
            <ac:spMk id="4" creationId="{00000000-0000-0000-0000-000000000000}"/>
          </ac:spMkLst>
        </pc:spChg>
        <pc:spChg chg="del mod">
          <ac:chgData name="Doedens-Plant, Anna" userId="a9dc9e7d-6825-4983-9c25-beabfbeea747" providerId="ADAL" clId="{EEF04808-CD51-45C3-A256-6D2587C65265}" dt="2022-10-30T15:29:10.935" v="2100" actId="478"/>
          <ac:spMkLst>
            <pc:docMk/>
            <pc:sldMk cId="0" sldId="264"/>
            <ac:spMk id="6" creationId="{00000000-0000-0000-0000-000000000000}"/>
          </ac:spMkLst>
        </pc:spChg>
        <pc:spChg chg="add del mod">
          <ac:chgData name="Doedens-Plant, Anna" userId="a9dc9e7d-6825-4983-9c25-beabfbeea747" providerId="ADAL" clId="{EEF04808-CD51-45C3-A256-6D2587C65265}" dt="2022-11-01T19:30:34.699" v="2849" actId="478"/>
          <ac:spMkLst>
            <pc:docMk/>
            <pc:sldMk cId="0" sldId="264"/>
            <ac:spMk id="7" creationId="{9D9CD6C3-D68C-5E20-7133-20E5324755C0}"/>
          </ac:spMkLst>
        </pc:spChg>
        <pc:spChg chg="add mod ord">
          <ac:chgData name="Doedens-Plant, Anna" userId="a9dc9e7d-6825-4983-9c25-beabfbeea747" providerId="ADAL" clId="{EEF04808-CD51-45C3-A256-6D2587C65265}" dt="2022-10-30T15:47:11.954" v="2167" actId="688"/>
          <ac:spMkLst>
            <pc:docMk/>
            <pc:sldMk cId="0" sldId="264"/>
            <ac:spMk id="11" creationId="{644A41F1-FFB5-3D03-E27F-271B62EBA700}"/>
          </ac:spMkLst>
        </pc:spChg>
        <pc:spChg chg="add mod ord">
          <ac:chgData name="Doedens-Plant, Anna" userId="a9dc9e7d-6825-4983-9c25-beabfbeea747" providerId="ADAL" clId="{EEF04808-CD51-45C3-A256-6D2587C65265}" dt="2022-10-30T15:47:26.467" v="2170" actId="688"/>
          <ac:spMkLst>
            <pc:docMk/>
            <pc:sldMk cId="0" sldId="264"/>
            <ac:spMk id="12" creationId="{4B61CF5A-C09F-D88F-4B35-34B0B9AC9D96}"/>
          </ac:spMkLst>
        </pc:spChg>
        <pc:picChg chg="mod ord">
          <ac:chgData name="Doedens-Plant, Anna" userId="a9dc9e7d-6825-4983-9c25-beabfbeea747" providerId="ADAL" clId="{EEF04808-CD51-45C3-A256-6D2587C65265}" dt="2022-10-30T15:46:42.810" v="2164" actId="1076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0-30T15:46:10.292" v="2161" actId="1076"/>
          <ac:picMkLst>
            <pc:docMk/>
            <pc:sldMk cId="0" sldId="264"/>
            <ac:picMk id="3" creationId="{00000000-0000-0000-0000-000000000000}"/>
          </ac:picMkLst>
        </pc:picChg>
        <pc:picChg chg="mod ord">
          <ac:chgData name="Doedens-Plant, Anna" userId="a9dc9e7d-6825-4983-9c25-beabfbeea747" providerId="ADAL" clId="{EEF04808-CD51-45C3-A256-6D2587C65265}" dt="2022-10-30T16:33:22.601" v="2449" actId="1076"/>
          <ac:picMkLst>
            <pc:docMk/>
            <pc:sldMk cId="0" sldId="264"/>
            <ac:picMk id="5" creationId="{00000000-0000-0000-0000-000000000000}"/>
          </ac:picMkLst>
        </pc:picChg>
        <pc:picChg chg="add mod ord">
          <ac:chgData name="Doedens-Plant, Anna" userId="a9dc9e7d-6825-4983-9c25-beabfbeea747" providerId="ADAL" clId="{EEF04808-CD51-45C3-A256-6D2587C65265}" dt="2022-10-30T15:47:20.879" v="2169" actId="688"/>
          <ac:picMkLst>
            <pc:docMk/>
            <pc:sldMk cId="0" sldId="264"/>
            <ac:picMk id="8" creationId="{5281A853-45C8-5F5D-74A5-3BC40E52F43B}"/>
          </ac:picMkLst>
        </pc:picChg>
        <pc:picChg chg="add mod modCrop">
          <ac:chgData name="Doedens-Plant, Anna" userId="a9dc9e7d-6825-4983-9c25-beabfbeea747" providerId="ADAL" clId="{EEF04808-CD51-45C3-A256-6D2587C65265}" dt="2022-10-30T15:45:46.671" v="2158" actId="1076"/>
          <ac:picMkLst>
            <pc:docMk/>
            <pc:sldMk cId="0" sldId="264"/>
            <ac:picMk id="10" creationId="{B5056EAD-4EDA-C045-6CA6-39EEC5F2C4E2}"/>
          </ac:picMkLst>
        </pc:picChg>
        <pc:picChg chg="add del mod">
          <ac:chgData name="Doedens-Plant, Anna" userId="a9dc9e7d-6825-4983-9c25-beabfbeea747" providerId="ADAL" clId="{EEF04808-CD51-45C3-A256-6D2587C65265}" dt="2022-10-30T15:35:30.803" v="2117" actId="478"/>
          <ac:picMkLst>
            <pc:docMk/>
            <pc:sldMk cId="0" sldId="264"/>
            <ac:picMk id="1026" creationId="{7A28BF49-DA4E-3CC0-9FF1-3282FECD7C23}"/>
          </ac:picMkLst>
        </pc:picChg>
      </pc:sldChg>
      <pc:sldChg chg="addSp delSp modSp mod modNotesTx">
        <pc:chgData name="Doedens-Plant, Anna" userId="a9dc9e7d-6825-4983-9c25-beabfbeea747" providerId="ADAL" clId="{EEF04808-CD51-45C3-A256-6D2587C65265}" dt="2022-11-01T19:30:24.795" v="2848" actId="1036"/>
        <pc:sldMkLst>
          <pc:docMk/>
          <pc:sldMk cId="0" sldId="265"/>
        </pc:sldMkLst>
        <pc:spChg chg="mod">
          <ac:chgData name="Doedens-Plant, Anna" userId="a9dc9e7d-6825-4983-9c25-beabfbeea747" providerId="ADAL" clId="{EEF04808-CD51-45C3-A256-6D2587C65265}" dt="2022-11-01T19:30:24.795" v="2848" actId="1036"/>
          <ac:spMkLst>
            <pc:docMk/>
            <pc:sldMk cId="0" sldId="265"/>
            <ac:spMk id="4" creationId="{00000000-0000-0000-0000-000000000000}"/>
          </ac:spMkLst>
        </pc:spChg>
        <pc:spChg chg="del mod">
          <ac:chgData name="Doedens-Plant, Anna" userId="a9dc9e7d-6825-4983-9c25-beabfbeea747" providerId="ADAL" clId="{EEF04808-CD51-45C3-A256-6D2587C65265}" dt="2022-10-30T15:20:04.691" v="1963"/>
          <ac:spMkLst>
            <pc:docMk/>
            <pc:sldMk cId="0" sldId="265"/>
            <ac:spMk id="5" creationId="{00000000-0000-0000-0000-000000000000}"/>
          </ac:spMkLst>
        </pc:spChg>
        <pc:picChg chg="mod">
          <ac:chgData name="Doedens-Plant, Anna" userId="a9dc9e7d-6825-4983-9c25-beabfbeea747" providerId="ADAL" clId="{EEF04808-CD51-45C3-A256-6D2587C65265}" dt="2022-10-30T15:21:40.550" v="1974" actId="207"/>
          <ac:picMkLst>
            <pc:docMk/>
            <pc:sldMk cId="0" sldId="265"/>
            <ac:picMk id="2" creationId="{00000000-0000-0000-0000-000000000000}"/>
          </ac:picMkLst>
        </pc:picChg>
        <pc:picChg chg="del">
          <ac:chgData name="Doedens-Plant, Anna" userId="a9dc9e7d-6825-4983-9c25-beabfbeea747" providerId="ADAL" clId="{EEF04808-CD51-45C3-A256-6D2587C65265}" dt="2022-10-30T15:20:39.491" v="1969" actId="478"/>
          <ac:picMkLst>
            <pc:docMk/>
            <pc:sldMk cId="0" sldId="265"/>
            <ac:picMk id="6" creationId="{00000000-0000-0000-0000-000000000000}"/>
          </ac:picMkLst>
        </pc:picChg>
        <pc:picChg chg="add mod">
          <ac:chgData name="Doedens-Plant, Anna" userId="a9dc9e7d-6825-4983-9c25-beabfbeea747" providerId="ADAL" clId="{EEF04808-CD51-45C3-A256-6D2587C65265}" dt="2022-10-30T15:55:09.039" v="2195" actId="1076"/>
          <ac:picMkLst>
            <pc:docMk/>
            <pc:sldMk cId="0" sldId="265"/>
            <ac:picMk id="7" creationId="{E508F83D-A14B-2EBB-4BC9-06FD871AA0F3}"/>
          </ac:picMkLst>
        </pc:picChg>
      </pc:sldChg>
      <pc:sldChg chg="del">
        <pc:chgData name="Doedens-Plant, Anna" userId="a9dc9e7d-6825-4983-9c25-beabfbeea747" providerId="ADAL" clId="{EEF04808-CD51-45C3-A256-6D2587C65265}" dt="2022-10-30T15:21:56.808" v="1977" actId="47"/>
        <pc:sldMkLst>
          <pc:docMk/>
          <pc:sldMk cId="0" sldId="266"/>
        </pc:sldMkLst>
      </pc:sldChg>
      <pc:sldChg chg="del">
        <pc:chgData name="Doedens-Plant, Anna" userId="a9dc9e7d-6825-4983-9c25-beabfbeea747" providerId="ADAL" clId="{EEF04808-CD51-45C3-A256-6D2587C65265}" dt="2022-10-30T15:21:59.153" v="1978" actId="47"/>
        <pc:sldMkLst>
          <pc:docMk/>
          <pc:sldMk cId="0" sldId="267"/>
        </pc:sldMkLst>
      </pc:sldChg>
      <pc:sldChg chg="addSp modSp mod ord modNotesTx">
        <pc:chgData name="Doedens-Plant, Anna" userId="a9dc9e7d-6825-4983-9c25-beabfbeea747" providerId="ADAL" clId="{EEF04808-CD51-45C3-A256-6D2587C65265}" dt="2022-11-01T19:28:49.967" v="2824" actId="20577"/>
        <pc:sldMkLst>
          <pc:docMk/>
          <pc:sldMk cId="0" sldId="268"/>
        </pc:sldMkLst>
        <pc:spChg chg="mod">
          <ac:chgData name="Doedens-Plant, Anna" userId="a9dc9e7d-6825-4983-9c25-beabfbeea747" providerId="ADAL" clId="{EEF04808-CD51-45C3-A256-6D2587C65265}" dt="2022-10-30T22:45:53.267" v="2637" actId="20577"/>
          <ac:spMkLst>
            <pc:docMk/>
            <pc:sldMk cId="0" sldId="268"/>
            <ac:spMk id="4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14:42:27.646" v="460" actId="1076"/>
          <ac:spMkLst>
            <pc:docMk/>
            <pc:sldMk cId="0" sldId="268"/>
            <ac:spMk id="5" creationId="{00000000-0000-0000-0000-000000000000}"/>
          </ac:spMkLst>
        </pc:spChg>
        <pc:graphicFrameChg chg="add mod modGraphic">
          <ac:chgData name="Doedens-Plant, Anna" userId="a9dc9e7d-6825-4983-9c25-beabfbeea747" providerId="ADAL" clId="{EEF04808-CD51-45C3-A256-6D2587C65265}" dt="2022-11-01T19:28:49.967" v="2824" actId="20577"/>
          <ac:graphicFrameMkLst>
            <pc:docMk/>
            <pc:sldMk cId="0" sldId="268"/>
            <ac:graphicFrameMk id="7" creationId="{94D74B1D-7A11-502B-6252-775DF68D976A}"/>
          </ac:graphicFrameMkLst>
        </pc:graphicFrameChg>
        <pc:graphicFrameChg chg="add mod">
          <ac:chgData name="Doedens-Plant, Anna" userId="a9dc9e7d-6825-4983-9c25-beabfbeea747" providerId="ADAL" clId="{EEF04808-CD51-45C3-A256-6D2587C65265}" dt="2022-10-30T15:05:29.421" v="1545"/>
          <ac:graphicFrameMkLst>
            <pc:docMk/>
            <pc:sldMk cId="0" sldId="268"/>
            <ac:graphicFrameMk id="8" creationId="{062F01DA-6F36-ED2F-FE14-EF1E4408BFE2}"/>
          </ac:graphicFrameMkLst>
        </pc:graphicFrameChg>
        <pc:picChg chg="mod">
          <ac:chgData name="Doedens-Plant, Anna" userId="a9dc9e7d-6825-4983-9c25-beabfbeea747" providerId="ADAL" clId="{EEF04808-CD51-45C3-A256-6D2587C65265}" dt="2022-10-30T16:26:15.249" v="2436" actId="1076"/>
          <ac:picMkLst>
            <pc:docMk/>
            <pc:sldMk cId="0" sldId="268"/>
            <ac:picMk id="2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0-30T15:02:56.398" v="1535" actId="14100"/>
          <ac:picMkLst>
            <pc:docMk/>
            <pc:sldMk cId="0" sldId="268"/>
            <ac:picMk id="3" creationId="{00000000-0000-0000-0000-000000000000}"/>
          </ac:picMkLst>
        </pc:picChg>
      </pc:sldChg>
      <pc:sldChg chg="modSp mod ord modNotesTx">
        <pc:chgData name="Doedens-Plant, Anna" userId="a9dc9e7d-6825-4983-9c25-beabfbeea747" providerId="ADAL" clId="{EEF04808-CD51-45C3-A256-6D2587C65265}" dt="2022-10-30T22:57:20.483" v="2758" actId="20577"/>
        <pc:sldMkLst>
          <pc:docMk/>
          <pc:sldMk cId="0" sldId="269"/>
        </pc:sldMkLst>
        <pc:spChg chg="mod">
          <ac:chgData name="Doedens-Plant, Anna" userId="a9dc9e7d-6825-4983-9c25-beabfbeea747" providerId="ADAL" clId="{EEF04808-CD51-45C3-A256-6D2587C65265}" dt="2022-10-30T22:57:20.483" v="2758" actId="20577"/>
          <ac:spMkLst>
            <pc:docMk/>
            <pc:sldMk cId="0" sldId="269"/>
            <ac:spMk id="4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22:50:30.498" v="2687" actId="255"/>
          <ac:spMkLst>
            <pc:docMk/>
            <pc:sldMk cId="0" sldId="269"/>
            <ac:spMk id="5" creationId="{00000000-0000-0000-0000-000000000000}"/>
          </ac:spMkLst>
        </pc:spChg>
        <pc:picChg chg="mod">
          <ac:chgData name="Doedens-Plant, Anna" userId="a9dc9e7d-6825-4983-9c25-beabfbeea747" providerId="ADAL" clId="{EEF04808-CD51-45C3-A256-6D2587C65265}" dt="2022-10-30T15:09:11.614" v="1609" actId="1076"/>
          <ac:picMkLst>
            <pc:docMk/>
            <pc:sldMk cId="0" sldId="269"/>
            <ac:picMk id="2" creationId="{00000000-0000-0000-0000-000000000000}"/>
          </ac:picMkLst>
        </pc:picChg>
        <pc:picChg chg="mod">
          <ac:chgData name="Doedens-Plant, Anna" userId="a9dc9e7d-6825-4983-9c25-beabfbeea747" providerId="ADAL" clId="{EEF04808-CD51-45C3-A256-6D2587C65265}" dt="2022-10-30T15:09:16.598" v="1610" actId="1076"/>
          <ac:picMkLst>
            <pc:docMk/>
            <pc:sldMk cId="0" sldId="269"/>
            <ac:picMk id="3" creationId="{00000000-0000-0000-0000-000000000000}"/>
          </ac:picMkLst>
        </pc:picChg>
        <pc:picChg chg="ord">
          <ac:chgData name="Doedens-Plant, Anna" userId="a9dc9e7d-6825-4983-9c25-beabfbeea747" providerId="ADAL" clId="{EEF04808-CD51-45C3-A256-6D2587C65265}" dt="2022-10-30T15:09:52.206" v="1653" actId="167"/>
          <ac:picMkLst>
            <pc:docMk/>
            <pc:sldMk cId="0" sldId="269"/>
            <ac:picMk id="6" creationId="{00000000-0000-0000-0000-000000000000}"/>
          </ac:picMkLst>
        </pc:picChg>
      </pc:sldChg>
      <pc:sldChg chg="addSp delSp modSp add del mod">
        <pc:chgData name="Doedens-Plant, Anna" userId="a9dc9e7d-6825-4983-9c25-beabfbeea747" providerId="ADAL" clId="{EEF04808-CD51-45C3-A256-6D2587C65265}" dt="2022-10-30T16:06:19.047" v="2278" actId="47"/>
        <pc:sldMkLst>
          <pc:docMk/>
          <pc:sldMk cId="1135344668" sldId="270"/>
        </pc:sldMkLst>
        <pc:spChg chg="del">
          <ac:chgData name="Doedens-Plant, Anna" userId="a9dc9e7d-6825-4983-9c25-beabfbeea747" providerId="ADAL" clId="{EEF04808-CD51-45C3-A256-6D2587C65265}" dt="2022-10-30T16:04:15.877" v="2270" actId="478"/>
          <ac:spMkLst>
            <pc:docMk/>
            <pc:sldMk cId="1135344668" sldId="270"/>
            <ac:spMk id="4" creationId="{00000000-0000-0000-0000-000000000000}"/>
          </ac:spMkLst>
        </pc:spChg>
        <pc:spChg chg="mod">
          <ac:chgData name="Doedens-Plant, Anna" userId="a9dc9e7d-6825-4983-9c25-beabfbeea747" providerId="ADAL" clId="{EEF04808-CD51-45C3-A256-6D2587C65265}" dt="2022-10-30T16:04:08.725" v="2269" actId="20577"/>
          <ac:spMkLst>
            <pc:docMk/>
            <pc:sldMk cId="1135344668" sldId="270"/>
            <ac:spMk id="6" creationId="{00000000-0000-0000-0000-000000000000}"/>
          </ac:spMkLst>
        </pc:spChg>
        <pc:spChg chg="del">
          <ac:chgData name="Doedens-Plant, Anna" userId="a9dc9e7d-6825-4983-9c25-beabfbeea747" providerId="ADAL" clId="{EEF04808-CD51-45C3-A256-6D2587C65265}" dt="2022-10-30T16:04:19.186" v="2271" actId="478"/>
          <ac:spMkLst>
            <pc:docMk/>
            <pc:sldMk cId="1135344668" sldId="270"/>
            <ac:spMk id="7" creationId="{F4F5A1AB-CE23-D749-7DDB-E64E5B916AE5}"/>
          </ac:spMkLst>
        </pc:spChg>
        <pc:picChg chg="add mod">
          <ac:chgData name="Doedens-Plant, Anna" userId="a9dc9e7d-6825-4983-9c25-beabfbeea747" providerId="ADAL" clId="{EEF04808-CD51-45C3-A256-6D2587C65265}" dt="2022-10-30T16:05:21.716" v="2276" actId="1076"/>
          <ac:picMkLst>
            <pc:docMk/>
            <pc:sldMk cId="1135344668" sldId="270"/>
            <ac:picMk id="9" creationId="{233E4B9E-08C8-2917-F2E6-8D79EF66D4BE}"/>
          </ac:picMkLst>
        </pc:picChg>
        <pc:picChg chg="add">
          <ac:chgData name="Doedens-Plant, Anna" userId="a9dc9e7d-6825-4983-9c25-beabfbeea747" providerId="ADAL" clId="{EEF04808-CD51-45C3-A256-6D2587C65265}" dt="2022-10-30T16:06:01.974" v="2277" actId="22"/>
          <ac:picMkLst>
            <pc:docMk/>
            <pc:sldMk cId="1135344668" sldId="270"/>
            <ac:picMk id="11" creationId="{5D42A966-5F16-E926-3E0B-A0CA634CBE29}"/>
          </ac:picMkLst>
        </pc:picChg>
      </pc:sldChg>
      <pc:sldChg chg="addSp delSp modSp add mod">
        <pc:chgData name="Doedens-Plant, Anna" userId="a9dc9e7d-6825-4983-9c25-beabfbeea747" providerId="ADAL" clId="{EEF04808-CD51-45C3-A256-6D2587C65265}" dt="2022-10-31T17:14:27.936" v="2800" actId="20577"/>
        <pc:sldMkLst>
          <pc:docMk/>
          <pc:sldMk cId="3935165427" sldId="270"/>
        </pc:sldMkLst>
        <pc:spChg chg="del">
          <ac:chgData name="Doedens-Plant, Anna" userId="a9dc9e7d-6825-4983-9c25-beabfbeea747" providerId="ADAL" clId="{EEF04808-CD51-45C3-A256-6D2587C65265}" dt="2022-10-30T16:10:09.205" v="2304" actId="478"/>
          <ac:spMkLst>
            <pc:docMk/>
            <pc:sldMk cId="3935165427" sldId="270"/>
            <ac:spMk id="2" creationId="{8F309DB1-D5C2-47B6-9BCD-E40819BCC4ED}"/>
          </ac:spMkLst>
        </pc:spChg>
        <pc:spChg chg="mod">
          <ac:chgData name="Doedens-Plant, Anna" userId="a9dc9e7d-6825-4983-9c25-beabfbeea747" providerId="ADAL" clId="{EEF04808-CD51-45C3-A256-6D2587C65265}" dt="2022-10-30T16:15:20.662" v="2344" actId="1076"/>
          <ac:spMkLst>
            <pc:docMk/>
            <pc:sldMk cId="3935165427" sldId="270"/>
            <ac:spMk id="3" creationId="{F5665486-02A1-459D-A983-D7A79F1358C3}"/>
          </ac:spMkLst>
        </pc:spChg>
        <pc:spChg chg="mod">
          <ac:chgData name="Doedens-Plant, Anna" userId="a9dc9e7d-6825-4983-9c25-beabfbeea747" providerId="ADAL" clId="{EEF04808-CD51-45C3-A256-6D2587C65265}" dt="2022-10-30T16:14:09.226" v="2329" actId="1076"/>
          <ac:spMkLst>
            <pc:docMk/>
            <pc:sldMk cId="3935165427" sldId="270"/>
            <ac:spMk id="5" creationId="{6BEF586C-A43A-450D-A278-30868EC08B04}"/>
          </ac:spMkLst>
        </pc:spChg>
        <pc:spChg chg="add mod">
          <ac:chgData name="Doedens-Plant, Anna" userId="a9dc9e7d-6825-4983-9c25-beabfbeea747" providerId="ADAL" clId="{EEF04808-CD51-45C3-A256-6D2587C65265}" dt="2022-10-30T22:49:48.455" v="2663" actId="1076"/>
          <ac:spMkLst>
            <pc:docMk/>
            <pc:sldMk cId="3935165427" sldId="270"/>
            <ac:spMk id="9" creationId="{32DD5534-DE58-3A8E-2830-BBEF82080723}"/>
          </ac:spMkLst>
        </pc:spChg>
        <pc:spChg chg="mod">
          <ac:chgData name="Doedens-Plant, Anna" userId="a9dc9e7d-6825-4983-9c25-beabfbeea747" providerId="ADAL" clId="{EEF04808-CD51-45C3-A256-6D2587C65265}" dt="2022-10-30T16:13:11.914" v="2320" actId="1076"/>
          <ac:spMkLst>
            <pc:docMk/>
            <pc:sldMk cId="3935165427" sldId="270"/>
            <ac:spMk id="28" creationId="{A87F30CA-AC26-4ABC-A50E-466DC2FD7959}"/>
          </ac:spMkLst>
        </pc:spChg>
        <pc:spChg chg="mod">
          <ac:chgData name="Doedens-Plant, Anna" userId="a9dc9e7d-6825-4983-9c25-beabfbeea747" providerId="ADAL" clId="{EEF04808-CD51-45C3-A256-6D2587C65265}" dt="2022-10-30T16:12:38.818" v="2314" actId="1076"/>
          <ac:spMkLst>
            <pc:docMk/>
            <pc:sldMk cId="3935165427" sldId="270"/>
            <ac:spMk id="29" creationId="{AA1D0A95-AAF5-487E-B501-5FE28917107E}"/>
          </ac:spMkLst>
        </pc:spChg>
        <pc:spChg chg="mod">
          <ac:chgData name="Doedens-Plant, Anna" userId="a9dc9e7d-6825-4983-9c25-beabfbeea747" providerId="ADAL" clId="{EEF04808-CD51-45C3-A256-6D2587C65265}" dt="2022-10-30T16:12:51.795" v="2316" actId="1076"/>
          <ac:spMkLst>
            <pc:docMk/>
            <pc:sldMk cId="3935165427" sldId="270"/>
            <ac:spMk id="33" creationId="{15833055-8813-40F2-B03C-3DC761235DD5}"/>
          </ac:spMkLst>
        </pc:spChg>
        <pc:spChg chg="mod">
          <ac:chgData name="Doedens-Plant, Anna" userId="a9dc9e7d-6825-4983-9c25-beabfbeea747" providerId="ADAL" clId="{EEF04808-CD51-45C3-A256-6D2587C65265}" dt="2022-10-30T16:13:18.730" v="2322" actId="1076"/>
          <ac:spMkLst>
            <pc:docMk/>
            <pc:sldMk cId="3935165427" sldId="270"/>
            <ac:spMk id="34" creationId="{D04F403F-AF09-4FD1-BDE6-20FB90069607}"/>
          </ac:spMkLst>
        </pc:spChg>
        <pc:spChg chg="mod">
          <ac:chgData name="Doedens-Plant, Anna" userId="a9dc9e7d-6825-4983-9c25-beabfbeea747" providerId="ADAL" clId="{EEF04808-CD51-45C3-A256-6D2587C65265}" dt="2022-10-30T16:14:32.208" v="2334" actId="1076"/>
          <ac:spMkLst>
            <pc:docMk/>
            <pc:sldMk cId="3935165427" sldId="270"/>
            <ac:spMk id="36" creationId="{A275E8E3-2283-4BA5-A008-A0E1A851AA0A}"/>
          </ac:spMkLst>
        </pc:spChg>
        <pc:spChg chg="mod">
          <ac:chgData name="Doedens-Plant, Anna" userId="a9dc9e7d-6825-4983-9c25-beabfbeea747" providerId="ADAL" clId="{EEF04808-CD51-45C3-A256-6D2587C65265}" dt="2022-10-30T16:13:01.271" v="2318" actId="1076"/>
          <ac:spMkLst>
            <pc:docMk/>
            <pc:sldMk cId="3935165427" sldId="270"/>
            <ac:spMk id="37" creationId="{00EBB8F1-3F97-42F6-BA10-34CCCEAA4E0D}"/>
          </ac:spMkLst>
        </pc:spChg>
        <pc:spChg chg="mod">
          <ac:chgData name="Doedens-Plant, Anna" userId="a9dc9e7d-6825-4983-9c25-beabfbeea747" providerId="ADAL" clId="{EEF04808-CD51-45C3-A256-6D2587C65265}" dt="2022-10-31T17:14:27.936" v="2800" actId="20577"/>
          <ac:spMkLst>
            <pc:docMk/>
            <pc:sldMk cId="3935165427" sldId="270"/>
            <ac:spMk id="40" creationId="{99D117FE-13E1-4925-8B74-D1378F8D0CD0}"/>
          </ac:spMkLst>
        </pc:spChg>
        <pc:spChg chg="mod">
          <ac:chgData name="Doedens-Plant, Anna" userId="a9dc9e7d-6825-4983-9c25-beabfbeea747" providerId="ADAL" clId="{EEF04808-CD51-45C3-A256-6D2587C65265}" dt="2022-10-30T16:13:26.761" v="2324" actId="1076"/>
          <ac:spMkLst>
            <pc:docMk/>
            <pc:sldMk cId="3935165427" sldId="270"/>
            <ac:spMk id="41" creationId="{09941C9B-870F-4839-BC85-CB2BC486696B}"/>
          </ac:spMkLst>
        </pc:spChg>
        <pc:spChg chg="mod">
          <ac:chgData name="Doedens-Plant, Anna" userId="a9dc9e7d-6825-4983-9c25-beabfbeea747" providerId="ADAL" clId="{EEF04808-CD51-45C3-A256-6D2587C65265}" dt="2022-10-30T16:15:14.660" v="2343" actId="1076"/>
          <ac:spMkLst>
            <pc:docMk/>
            <pc:sldMk cId="3935165427" sldId="270"/>
            <ac:spMk id="44" creationId="{AB2CBDAE-96F8-4084-973E-D6A3C45391AE}"/>
          </ac:spMkLst>
        </pc:spChg>
        <pc:spChg chg="mod">
          <ac:chgData name="Doedens-Plant, Anna" userId="a9dc9e7d-6825-4983-9c25-beabfbeea747" providerId="ADAL" clId="{EEF04808-CD51-45C3-A256-6D2587C65265}" dt="2022-10-30T16:14:16.983" v="2330" actId="14100"/>
          <ac:spMkLst>
            <pc:docMk/>
            <pc:sldMk cId="3935165427" sldId="270"/>
            <ac:spMk id="49" creationId="{F53EE41D-4F26-4BF3-8387-04F0CA7DE547}"/>
          </ac:spMkLst>
        </pc:spChg>
        <pc:picChg chg="add del mod ord">
          <ac:chgData name="Doedens-Plant, Anna" userId="a9dc9e7d-6825-4983-9c25-beabfbeea747" providerId="ADAL" clId="{EEF04808-CD51-45C3-A256-6D2587C65265}" dt="2022-10-30T16:08:01.331" v="2287" actId="478"/>
          <ac:picMkLst>
            <pc:docMk/>
            <pc:sldMk cId="3935165427" sldId="270"/>
            <ac:picMk id="4" creationId="{855E831C-ADE1-2CDC-4307-1C7A0FB03808}"/>
          </ac:picMkLst>
        </pc:picChg>
        <pc:picChg chg="add mod">
          <ac:chgData name="Doedens-Plant, Anna" userId="a9dc9e7d-6825-4983-9c25-beabfbeea747" providerId="ADAL" clId="{EEF04808-CD51-45C3-A256-6D2587C65265}" dt="2022-10-30T16:15:56.629" v="2347" actId="1076"/>
          <ac:picMkLst>
            <pc:docMk/>
            <pc:sldMk cId="3935165427" sldId="270"/>
            <ac:picMk id="6" creationId="{8712AD64-207B-22CC-9C5D-ABB9662B1084}"/>
          </ac:picMkLst>
        </pc:picChg>
        <pc:picChg chg="add mod ord">
          <ac:chgData name="Doedens-Plant, Anna" userId="a9dc9e7d-6825-4983-9c25-beabfbeea747" providerId="ADAL" clId="{EEF04808-CD51-45C3-A256-6D2587C65265}" dt="2022-10-30T16:10:27.245" v="2306" actId="1076"/>
          <ac:picMkLst>
            <pc:docMk/>
            <pc:sldMk cId="3935165427" sldId="270"/>
            <ac:picMk id="7" creationId="{85951630-DACB-98F5-662C-0308AE5FDDA9}"/>
          </ac:picMkLst>
        </pc:picChg>
        <pc:picChg chg="mod">
          <ac:chgData name="Doedens-Plant, Anna" userId="a9dc9e7d-6825-4983-9c25-beabfbeea747" providerId="ADAL" clId="{EEF04808-CD51-45C3-A256-6D2587C65265}" dt="2022-10-30T16:15:06.922" v="2342" actId="1076"/>
          <ac:picMkLst>
            <pc:docMk/>
            <pc:sldMk cId="3935165427" sldId="270"/>
            <ac:picMk id="42" creationId="{4DC9C1ED-F12D-4AAB-8A83-BEA81E7F59E3}"/>
          </ac:picMkLst>
        </pc:picChg>
        <pc:picChg chg="mod">
          <ac:chgData name="Doedens-Plant, Anna" userId="a9dc9e7d-6825-4983-9c25-beabfbeea747" providerId="ADAL" clId="{EEF04808-CD51-45C3-A256-6D2587C65265}" dt="2022-10-30T16:14:46.540" v="2338" actId="14100"/>
          <ac:picMkLst>
            <pc:docMk/>
            <pc:sldMk cId="3935165427" sldId="270"/>
            <ac:picMk id="45" creationId="{687CDE47-6DBE-4056-BA5B-A3C186AB73A1}"/>
          </ac:picMkLst>
        </pc:picChg>
        <pc:picChg chg="mod ord">
          <ac:chgData name="Doedens-Plant, Anna" userId="a9dc9e7d-6825-4983-9c25-beabfbeea747" providerId="ADAL" clId="{EEF04808-CD51-45C3-A256-6D2587C65265}" dt="2022-10-30T16:16:19.415" v="2349" actId="167"/>
          <ac:picMkLst>
            <pc:docMk/>
            <pc:sldMk cId="3935165427" sldId="270"/>
            <ac:picMk id="50" creationId="{F2ABB8A4-D00F-4BBD-8EDC-627B844002D6}"/>
          </ac:picMkLst>
        </pc:picChg>
        <pc:picChg chg="mod">
          <ac:chgData name="Doedens-Plant, Anna" userId="a9dc9e7d-6825-4983-9c25-beabfbeea747" providerId="ADAL" clId="{EEF04808-CD51-45C3-A256-6D2587C65265}" dt="2022-10-30T16:12:44.539" v="2315" actId="1076"/>
          <ac:picMkLst>
            <pc:docMk/>
            <pc:sldMk cId="3935165427" sldId="270"/>
            <ac:picMk id="54" creationId="{D62EB4F8-903A-4D20-B4B0-D6325189B779}"/>
          </ac:picMkLst>
        </pc:picChg>
        <pc:picChg chg="mod">
          <ac:chgData name="Doedens-Plant, Anna" userId="a9dc9e7d-6825-4983-9c25-beabfbeea747" providerId="ADAL" clId="{EEF04808-CD51-45C3-A256-6D2587C65265}" dt="2022-10-30T16:13:15.039" v="2321" actId="1076"/>
          <ac:picMkLst>
            <pc:docMk/>
            <pc:sldMk cId="3935165427" sldId="270"/>
            <ac:picMk id="56" creationId="{412DB083-B20B-46DB-9255-1158720DCB90}"/>
          </ac:picMkLst>
        </pc:picChg>
        <pc:picChg chg="mod">
          <ac:chgData name="Doedens-Plant, Anna" userId="a9dc9e7d-6825-4983-9c25-beabfbeea747" providerId="ADAL" clId="{EEF04808-CD51-45C3-A256-6D2587C65265}" dt="2022-10-30T16:13:34.205" v="2325" actId="1076"/>
          <ac:picMkLst>
            <pc:docMk/>
            <pc:sldMk cId="3935165427" sldId="270"/>
            <ac:picMk id="61" creationId="{0E08B8D7-9A05-42D0-BD08-8E95EC5E20B1}"/>
          </ac:picMkLst>
        </pc:picChg>
        <pc:picChg chg="mod">
          <ac:chgData name="Doedens-Plant, Anna" userId="a9dc9e7d-6825-4983-9c25-beabfbeea747" providerId="ADAL" clId="{EEF04808-CD51-45C3-A256-6D2587C65265}" dt="2022-10-30T16:12:54.798" v="2317" actId="1076"/>
          <ac:picMkLst>
            <pc:docMk/>
            <pc:sldMk cId="3935165427" sldId="270"/>
            <ac:picMk id="65" creationId="{8223F74A-3877-4468-80C9-54D78B3832C5}"/>
          </ac:picMkLst>
        </pc:picChg>
        <pc:picChg chg="mod">
          <ac:chgData name="Doedens-Plant, Anna" userId="a9dc9e7d-6825-4983-9c25-beabfbeea747" providerId="ADAL" clId="{EEF04808-CD51-45C3-A256-6D2587C65265}" dt="2022-10-30T16:13:22.561" v="2323" actId="1076"/>
          <ac:picMkLst>
            <pc:docMk/>
            <pc:sldMk cId="3935165427" sldId="270"/>
            <ac:picMk id="66" creationId="{6225BE1E-8B80-4306-BA99-81572D800586}"/>
          </ac:picMkLst>
        </pc:picChg>
      </pc:sldChg>
      <pc:sldChg chg="del">
        <pc:chgData name="Doedens-Plant, Anna" userId="a9dc9e7d-6825-4983-9c25-beabfbeea747" providerId="ADAL" clId="{EEF04808-CD51-45C3-A256-6D2587C65265}" dt="2022-10-30T15:22:00.826" v="1980" actId="47"/>
        <pc:sldMkLst>
          <pc:docMk/>
          <pc:sldMk cId="0" sldId="271"/>
        </pc:sldMkLst>
      </pc:sldChg>
      <pc:sldChg chg="del">
        <pc:chgData name="Doedens-Plant, Anna" userId="a9dc9e7d-6825-4983-9c25-beabfbeea747" providerId="ADAL" clId="{EEF04808-CD51-45C3-A256-6D2587C65265}" dt="2022-10-30T15:22:01.374" v="1981" actId="47"/>
        <pc:sldMkLst>
          <pc:docMk/>
          <pc:sldMk cId="0" sldId="272"/>
        </pc:sldMkLst>
      </pc:sldChg>
      <pc:sldChg chg="del">
        <pc:chgData name="Doedens-Plant, Anna" userId="a9dc9e7d-6825-4983-9c25-beabfbeea747" providerId="ADAL" clId="{EEF04808-CD51-45C3-A256-6D2587C65265}" dt="2022-10-30T15:22:02.057" v="1982" actId="47"/>
        <pc:sldMkLst>
          <pc:docMk/>
          <pc:sldMk cId="0" sldId="273"/>
        </pc:sldMkLst>
      </pc:sldChg>
      <pc:sldChg chg="del">
        <pc:chgData name="Doedens-Plant, Anna" userId="a9dc9e7d-6825-4983-9c25-beabfbeea747" providerId="ADAL" clId="{EEF04808-CD51-45C3-A256-6D2587C65265}" dt="2022-10-30T15:22:02.728" v="1983" actId="47"/>
        <pc:sldMkLst>
          <pc:docMk/>
          <pc:sldMk cId="0" sldId="274"/>
        </pc:sldMkLst>
      </pc:sldChg>
      <pc:sldChg chg="del">
        <pc:chgData name="Doedens-Plant, Anna" userId="a9dc9e7d-6825-4983-9c25-beabfbeea747" providerId="ADAL" clId="{EEF04808-CD51-45C3-A256-6D2587C65265}" dt="2022-10-30T15:22:07.083" v="1991" actId="47"/>
        <pc:sldMkLst>
          <pc:docMk/>
          <pc:sldMk cId="4042496317" sldId="275"/>
        </pc:sldMkLst>
      </pc:sldChg>
      <pc:sldChg chg="del">
        <pc:chgData name="Doedens-Plant, Anna" userId="a9dc9e7d-6825-4983-9c25-beabfbeea747" providerId="ADAL" clId="{EEF04808-CD51-45C3-A256-6D2587C65265}" dt="2022-10-30T15:22:03.183" v="1984" actId="47"/>
        <pc:sldMkLst>
          <pc:docMk/>
          <pc:sldMk cId="0" sldId="276"/>
        </pc:sldMkLst>
      </pc:sldChg>
      <pc:sldChg chg="del">
        <pc:chgData name="Doedens-Plant, Anna" userId="a9dc9e7d-6825-4983-9c25-beabfbeea747" providerId="ADAL" clId="{EEF04808-CD51-45C3-A256-6D2587C65265}" dt="2022-10-30T15:22:03.799" v="1985" actId="47"/>
        <pc:sldMkLst>
          <pc:docMk/>
          <pc:sldMk cId="0" sldId="277"/>
        </pc:sldMkLst>
      </pc:sldChg>
      <pc:sldChg chg="del">
        <pc:chgData name="Doedens-Plant, Anna" userId="a9dc9e7d-6825-4983-9c25-beabfbeea747" providerId="ADAL" clId="{EEF04808-CD51-45C3-A256-6D2587C65265}" dt="2022-10-30T15:22:04.462" v="1986" actId="47"/>
        <pc:sldMkLst>
          <pc:docMk/>
          <pc:sldMk cId="0" sldId="278"/>
        </pc:sldMkLst>
      </pc:sldChg>
      <pc:sldChg chg="del">
        <pc:chgData name="Doedens-Plant, Anna" userId="a9dc9e7d-6825-4983-9c25-beabfbeea747" providerId="ADAL" clId="{EEF04808-CD51-45C3-A256-6D2587C65265}" dt="2022-10-30T15:22:05" v="1987" actId="47"/>
        <pc:sldMkLst>
          <pc:docMk/>
          <pc:sldMk cId="0" sldId="279"/>
        </pc:sldMkLst>
      </pc:sldChg>
      <pc:sldChg chg="del">
        <pc:chgData name="Doedens-Plant, Anna" userId="a9dc9e7d-6825-4983-9c25-beabfbeea747" providerId="ADAL" clId="{EEF04808-CD51-45C3-A256-6D2587C65265}" dt="2022-10-30T15:22:05.595" v="1988" actId="47"/>
        <pc:sldMkLst>
          <pc:docMk/>
          <pc:sldMk cId="0" sldId="280"/>
        </pc:sldMkLst>
      </pc:sldChg>
      <pc:sldChg chg="del">
        <pc:chgData name="Doedens-Plant, Anna" userId="a9dc9e7d-6825-4983-9c25-beabfbeea747" providerId="ADAL" clId="{EEF04808-CD51-45C3-A256-6D2587C65265}" dt="2022-10-30T15:22:06.081" v="1989" actId="47"/>
        <pc:sldMkLst>
          <pc:docMk/>
          <pc:sldMk cId="0" sldId="281"/>
        </pc:sldMkLst>
      </pc:sldChg>
      <pc:sldChg chg="del">
        <pc:chgData name="Doedens-Plant, Anna" userId="a9dc9e7d-6825-4983-9c25-beabfbeea747" providerId="ADAL" clId="{EEF04808-CD51-45C3-A256-6D2587C65265}" dt="2022-10-30T15:22:06.736" v="1990" actId="47"/>
        <pc:sldMkLst>
          <pc:docMk/>
          <pc:sldMk cId="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6388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5626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2364A-65AC-48D7-A20B-FC761BCFAF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8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6388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715000" cy="4978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6388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5626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791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/>
              <a:t>Lesson two </a:t>
            </a:r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3721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791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407810"/>
            <a:ext cx="6324600" cy="308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96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55626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44.svg"/><Relationship Id="rId9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0.jpe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svg"/><Relationship Id="rId15" Type="http://schemas.openxmlformats.org/officeDocument/2006/relationships/image" Target="../media/image59.jpg"/><Relationship Id="rId10" Type="http://schemas.openxmlformats.org/officeDocument/2006/relationships/image" Target="../media/image54.png"/><Relationship Id="rId19" Type="http://schemas.openxmlformats.org/officeDocument/2006/relationships/image" Target="../media/image11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658600" y="6714198"/>
            <a:ext cx="8692130" cy="68746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498719">
            <a:off x="11598621" y="-5938643"/>
            <a:ext cx="8602270" cy="1010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31958">
            <a:off x="12573912" y="8356340"/>
            <a:ext cx="5952177" cy="62001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456309" flipH="1">
            <a:off x="14488584" y="-2393146"/>
            <a:ext cx="2707688" cy="78483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721994">
            <a:off x="-7288252" y="-7341378"/>
            <a:ext cx="14576504" cy="10097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52005" flipV="1">
            <a:off x="-3470183" y="-958155"/>
            <a:ext cx="7405947" cy="24254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85919" y="329800"/>
            <a:ext cx="15704443" cy="4867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25"/>
              </a:lnSpc>
            </a:pPr>
            <a:endParaRPr dirty="0"/>
          </a:p>
          <a:p>
            <a:pPr algn="ctr">
              <a:lnSpc>
                <a:spcPct val="150000"/>
              </a:lnSpc>
            </a:pPr>
            <a:r>
              <a:rPr lang="en-GB" sz="6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rwester" panose="020B0604020202020204" charset="0"/>
                <a:ea typeface="Calibri" panose="020F0502020204030204" pitchFamily="34" charset="0"/>
                <a:cs typeface="TH SarabunPSK" panose="020B0502040204020203" pitchFamily="34" charset="-34"/>
              </a:rPr>
              <a:t>‘You mean- not like ELSA?’ 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rwester" panose="020B0604020202020204" charset="0"/>
                <a:ea typeface="Calibri" panose="020F0502020204030204" pitchFamily="34" charset="0"/>
                <a:cs typeface="TH SarabunPSK" panose="020B0502040204020203" pitchFamily="34" charset="-34"/>
              </a:rPr>
              <a:t>Responding to Children and Young People’s emotional needs 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orwester" panose="020B0604020202020204" charset="0"/>
                <a:ea typeface="Calibri" panose="020F0502020204030204" pitchFamily="34" charset="0"/>
                <a:cs typeface="TH SarabunPSK" panose="020B0502040204020203" pitchFamily="34" charset="-34"/>
              </a:rPr>
              <a:t>through Therapeutic Active Listening 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orwester" panose="020B0604020202020204" charset="0"/>
                <a:cs typeface="TH SarabunPSK" panose="020B0502040204020203" pitchFamily="34" charset="-34"/>
              </a:rPr>
              <a:t>Assistants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orwester" panose="020B0604020202020204" charset="0"/>
              <a:cs typeface="TH SarabunPSK" panose="020B05020402040202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071B08-DC40-1101-307C-C7CEF84628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563209"/>
            <a:ext cx="3276601" cy="1415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DC559D-5E25-FF6F-F920-3F673CEC07E3}"/>
              </a:ext>
            </a:extLst>
          </p:cNvPr>
          <p:cNvSpPr txBox="1"/>
          <p:nvPr/>
        </p:nvSpPr>
        <p:spPr>
          <a:xfrm>
            <a:off x="7010400" y="8825925"/>
            <a:ext cx="498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orwester" panose="020B0604020202020204" charset="0"/>
              </a:rPr>
              <a:t>Dr Anna Doedens-Plant</a:t>
            </a:r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FCDBBD27-E8F7-49E5-8916-092187062A2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401" b="64714" l="22914" r="60835">
                        <a14:foregroundMark x1="24305" y1="57813" x2="24305" y2="57813"/>
                        <a14:foregroundMark x1="22914" y1="55078" x2="22914" y2="55078"/>
                        <a14:foregroundMark x1="58126" y1="50651" x2="58126" y2="50651"/>
                        <a14:foregroundMark x1="60835" y1="53646" x2="60835" y2="53646"/>
                        <a14:foregroundMark x1="39019" y1="49609" x2="39019" y2="49609"/>
                        <a14:foregroundMark x1="38653" y1="50130" x2="38653" y2="50130"/>
                        <a14:foregroundMark x1="38653" y1="50130" x2="35578" y2="49870"/>
                        <a14:foregroundMark x1="30600" y1="45964" x2="30600" y2="50000"/>
                        <a14:foregroundMark x1="42240" y1="46094" x2="41947" y2="51563"/>
                      </a14:backgroundRemoval>
                    </a14:imgEffect>
                  </a14:imgLayer>
                </a14:imgProps>
              </a:ext>
            </a:extLst>
          </a:blip>
          <a:srcRect l="21293" t="42234" r="37343" b="32769"/>
          <a:stretch/>
        </p:blipFill>
        <p:spPr>
          <a:xfrm>
            <a:off x="5847562" y="5723415"/>
            <a:ext cx="6592876" cy="22394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59000" y="1226486"/>
            <a:ext cx="8672688" cy="101922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0472" y="5805834"/>
            <a:ext cx="6053494" cy="54712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4A41F1-FFB5-3D03-E27F-271B62EBA700}"/>
              </a:ext>
            </a:extLst>
          </p:cNvPr>
          <p:cNvSpPr/>
          <p:nvPr/>
        </p:nvSpPr>
        <p:spPr>
          <a:xfrm rot="21061976">
            <a:off x="844886" y="2277127"/>
            <a:ext cx="7315200" cy="495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61CF5A-C09F-D88F-4B35-34B0B9AC9D96}"/>
              </a:ext>
            </a:extLst>
          </p:cNvPr>
          <p:cNvSpPr/>
          <p:nvPr/>
        </p:nvSpPr>
        <p:spPr>
          <a:xfrm rot="551832">
            <a:off x="8409901" y="4196157"/>
            <a:ext cx="7315200" cy="495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15770">
            <a:off x="15767480" y="1621374"/>
            <a:ext cx="2430266" cy="70442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200" y="215654"/>
            <a:ext cx="14668500" cy="143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"/>
              </a:rPr>
              <a:t>Delivery: TALA vs ELSA</a:t>
            </a:r>
          </a:p>
        </p:txBody>
      </p:sp>
      <p:pic>
        <p:nvPicPr>
          <p:cNvPr id="10" name="Picture 9" descr="A picture containing outdoor, silhouette, day&#10;&#10;Description automatically generated">
            <a:extLst>
              <a:ext uri="{FF2B5EF4-FFF2-40B4-BE49-F238E27FC236}">
                <a16:creationId xmlns:a16="http://schemas.microsoft.com/office/drawing/2014/main" id="{B5056EAD-4EDA-C045-6CA6-39EEC5F2C4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13704" r="22071" b="15357"/>
          <a:stretch/>
        </p:blipFill>
        <p:spPr>
          <a:xfrm>
            <a:off x="1114069" y="2508780"/>
            <a:ext cx="6776833" cy="4489694"/>
          </a:xfrm>
          <a:prstGeom prst="rect">
            <a:avLst/>
          </a:prstGeom>
        </p:spPr>
      </p:pic>
      <p:pic>
        <p:nvPicPr>
          <p:cNvPr id="8" name="Picture 7" descr="A picture containing document, businesscard&#10;&#10;Description automatically generated">
            <a:extLst>
              <a:ext uri="{FF2B5EF4-FFF2-40B4-BE49-F238E27FC236}">
                <a16:creationId xmlns:a16="http://schemas.microsoft.com/office/drawing/2014/main" id="{5281A853-45C8-5F5D-74A5-3BC40E52F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20" y="4408705"/>
            <a:ext cx="6793162" cy="45279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Career, Ladder, Rise, Profession, Chance, Come Forward">
            <a:extLst>
              <a:ext uri="{FF2B5EF4-FFF2-40B4-BE49-F238E27FC236}">
                <a16:creationId xmlns:a16="http://schemas.microsoft.com/office/drawing/2014/main" id="{F2ABB8A4-D00F-4BBD-8EDC-627B8440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926">
            <a:off x="6598643" y="655610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5951630-DACB-98F5-662C-0308AE5FD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363136" y="8018407"/>
            <a:ext cx="7369618" cy="88391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EF586C-A43A-450D-A278-30868EC08B04}"/>
              </a:ext>
            </a:extLst>
          </p:cNvPr>
          <p:cNvSpPr/>
          <p:nvPr/>
        </p:nvSpPr>
        <p:spPr>
          <a:xfrm>
            <a:off x="7101751" y="1101052"/>
            <a:ext cx="5685531" cy="1154162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adley Hand ITC" panose="03070402050302030203" pitchFamily="66" charset="0"/>
              </a:rPr>
              <a:t>TALA DREAM</a:t>
            </a:r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F53EE41D-4F26-4BF3-8387-04F0CA7DE547}"/>
              </a:ext>
            </a:extLst>
          </p:cNvPr>
          <p:cNvSpPr/>
          <p:nvPr/>
        </p:nvSpPr>
        <p:spPr>
          <a:xfrm>
            <a:off x="182072" y="393334"/>
            <a:ext cx="17877328" cy="989366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660BD9-A6D5-47C2-8BCB-F630008A6D3B}"/>
              </a:ext>
            </a:extLst>
          </p:cNvPr>
          <p:cNvSpPr txBox="1"/>
          <p:nvPr/>
        </p:nvSpPr>
        <p:spPr>
          <a:xfrm>
            <a:off x="4832825" y="5940488"/>
            <a:ext cx="1715070" cy="774383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Confidential spaces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7F30CA-AC26-4ABC-A50E-466DC2FD7959}"/>
              </a:ext>
            </a:extLst>
          </p:cNvPr>
          <p:cNvSpPr txBox="1"/>
          <p:nvPr/>
        </p:nvSpPr>
        <p:spPr>
          <a:xfrm>
            <a:off x="7739262" y="6001842"/>
            <a:ext cx="1943670" cy="435590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Valuing staff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1D0A95-AAF5-487E-B501-5FE28917107E}"/>
              </a:ext>
            </a:extLst>
          </p:cNvPr>
          <p:cNvSpPr txBox="1"/>
          <p:nvPr/>
        </p:nvSpPr>
        <p:spPr>
          <a:xfrm>
            <a:off x="8643132" y="9660911"/>
            <a:ext cx="1839003" cy="435590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‘Roadshow’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6AD87B-09A5-4C00-B731-DFBEA3A6D396}"/>
              </a:ext>
            </a:extLst>
          </p:cNvPr>
          <p:cNvSpPr txBox="1"/>
          <p:nvPr/>
        </p:nvSpPr>
        <p:spPr>
          <a:xfrm>
            <a:off x="15151403" y="3640045"/>
            <a:ext cx="2689703" cy="774383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Supported by head teachers/governors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D11D6-CB69-4C0D-81C1-274A6D681AAE}"/>
              </a:ext>
            </a:extLst>
          </p:cNvPr>
          <p:cNvSpPr txBox="1"/>
          <p:nvPr/>
        </p:nvSpPr>
        <p:spPr>
          <a:xfrm>
            <a:off x="12974234" y="5686696"/>
            <a:ext cx="2459706" cy="435590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Annual Conference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833055-8813-40F2-B03C-3DC761235DD5}"/>
              </a:ext>
            </a:extLst>
          </p:cNvPr>
          <p:cNvSpPr txBox="1"/>
          <p:nvPr/>
        </p:nvSpPr>
        <p:spPr>
          <a:xfrm>
            <a:off x="10296427" y="7279426"/>
            <a:ext cx="2689703" cy="435590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TALA in every school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4F403F-AF09-4FD1-BDE6-20FB90069607}"/>
              </a:ext>
            </a:extLst>
          </p:cNvPr>
          <p:cNvSpPr txBox="1"/>
          <p:nvPr/>
        </p:nvSpPr>
        <p:spPr>
          <a:xfrm>
            <a:off x="9969539" y="3603094"/>
            <a:ext cx="2689703" cy="774383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Established and paid like ELSA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A5E1A7-C963-44A6-A197-29356F7E88AD}"/>
              </a:ext>
            </a:extLst>
          </p:cNvPr>
          <p:cNvSpPr txBox="1"/>
          <p:nvPr/>
        </p:nvSpPr>
        <p:spPr>
          <a:xfrm>
            <a:off x="2748361" y="8298403"/>
            <a:ext cx="2156027" cy="435590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Training on IoW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5E8E3-2283-4BA5-A008-A0E1A851AA0A}"/>
              </a:ext>
            </a:extLst>
          </p:cNvPr>
          <p:cNvSpPr txBox="1"/>
          <p:nvPr/>
        </p:nvSpPr>
        <p:spPr>
          <a:xfrm>
            <a:off x="3315954" y="3468791"/>
            <a:ext cx="1535618" cy="774383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Balanced team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EBB8F1-3F97-42F6-BA10-34CCCEAA4E0D}"/>
              </a:ext>
            </a:extLst>
          </p:cNvPr>
          <p:cNvSpPr txBox="1"/>
          <p:nvPr/>
        </p:nvSpPr>
        <p:spPr>
          <a:xfrm>
            <a:off x="6607440" y="8655409"/>
            <a:ext cx="1486470" cy="774383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Career structure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4E2777-3F7F-4A66-822D-A02BC1752664}"/>
              </a:ext>
            </a:extLst>
          </p:cNvPr>
          <p:cNvSpPr txBox="1"/>
          <p:nvPr/>
        </p:nvSpPr>
        <p:spPr>
          <a:xfrm>
            <a:off x="13269743" y="2174645"/>
            <a:ext cx="1868688" cy="774383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Ongoing training/CPD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299AA9-F071-4997-85A6-05AAEC9B4623}"/>
              </a:ext>
            </a:extLst>
          </p:cNvPr>
          <p:cNvSpPr txBox="1"/>
          <p:nvPr/>
        </p:nvSpPr>
        <p:spPr>
          <a:xfrm>
            <a:off x="995165" y="5335108"/>
            <a:ext cx="2400870" cy="774383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Protected time for TALAs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D117FE-13E1-4925-8B74-D1378F8D0CD0}"/>
              </a:ext>
            </a:extLst>
          </p:cNvPr>
          <p:cNvSpPr txBox="1"/>
          <p:nvPr/>
        </p:nvSpPr>
        <p:spPr>
          <a:xfrm>
            <a:off x="12649799" y="8112356"/>
            <a:ext cx="1943670" cy="774383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Regular supervision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941C9B-870F-4839-BC85-CB2BC486696B}"/>
              </a:ext>
            </a:extLst>
          </p:cNvPr>
          <p:cNvSpPr txBox="1"/>
          <p:nvPr/>
        </p:nvSpPr>
        <p:spPr>
          <a:xfrm>
            <a:off x="6517523" y="3561008"/>
            <a:ext cx="1943670" cy="435590"/>
          </a:xfrm>
          <a:prstGeom prst="round2Same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</a:rPr>
              <a:t>New EP group</a:t>
            </a:r>
          </a:p>
        </p:txBody>
      </p:sp>
      <p:pic>
        <p:nvPicPr>
          <p:cNvPr id="42" name="Picture 41" descr="Scales, Justice, Balance, Law, Judge, Weight, Scale">
            <a:extLst>
              <a:ext uri="{FF2B5EF4-FFF2-40B4-BE49-F238E27FC236}">
                <a16:creationId xmlns:a16="http://schemas.microsoft.com/office/drawing/2014/main" id="{4DC9C1ED-F12D-4AAB-8A83-BEA81E7F5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220">
            <a:off x="3188049" y="1687586"/>
            <a:ext cx="1883898" cy="17664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65486-02A1-459D-A983-D7A79F1358C3}"/>
              </a:ext>
            </a:extLst>
          </p:cNvPr>
          <p:cNvSpPr txBox="1"/>
          <p:nvPr/>
        </p:nvSpPr>
        <p:spPr>
          <a:xfrm>
            <a:off x="3284521" y="2547564"/>
            <a:ext cx="885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EPs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2CBDAE-96F8-4084-973E-D6A3C45391AE}"/>
              </a:ext>
            </a:extLst>
          </p:cNvPr>
          <p:cNvSpPr txBox="1"/>
          <p:nvPr/>
        </p:nvSpPr>
        <p:spPr>
          <a:xfrm>
            <a:off x="4483475" y="2062958"/>
            <a:ext cx="1829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T</a:t>
            </a:r>
            <a:r>
              <a:rPr lang="en-GB" sz="2700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GB" sz="2700" dirty="0"/>
              <a:t>erapists</a:t>
            </a:r>
          </a:p>
        </p:txBody>
      </p:sp>
      <p:pic>
        <p:nvPicPr>
          <p:cNvPr id="45" name="Picture 44" descr="Clock, Hourglass, Time">
            <a:extLst>
              <a:ext uri="{FF2B5EF4-FFF2-40B4-BE49-F238E27FC236}">
                <a16:creationId xmlns:a16="http://schemas.microsoft.com/office/drawing/2014/main" id="{687CDE47-6DBE-4056-BA5B-A3C186AB7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14" y="3014255"/>
            <a:ext cx="1213303" cy="242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9F3D85B-E346-41DE-A124-4837BC26B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22" y="6672857"/>
            <a:ext cx="3176588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8" descr="Computer Icon, Education, Studying">
            <a:extLst>
              <a:ext uri="{FF2B5EF4-FFF2-40B4-BE49-F238E27FC236}">
                <a16:creationId xmlns:a16="http://schemas.microsoft.com/office/drawing/2014/main" id="{EFA9AD6B-A039-41B8-B368-AE6D24FE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096">
            <a:off x="13569075" y="550044"/>
            <a:ext cx="1702806" cy="1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" descr="Confusion, Left, Right, Straight">
            <a:extLst>
              <a:ext uri="{FF2B5EF4-FFF2-40B4-BE49-F238E27FC236}">
                <a16:creationId xmlns:a16="http://schemas.microsoft.com/office/drawing/2014/main" id="{D62EB4F8-903A-4D20-B4B0-D6325189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71" y="8064183"/>
            <a:ext cx="1816976" cy="16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Crowd, Mass, People, Shadows, Silhouettes">
            <a:extLst>
              <a:ext uri="{FF2B5EF4-FFF2-40B4-BE49-F238E27FC236}">
                <a16:creationId xmlns:a16="http://schemas.microsoft.com/office/drawing/2014/main" id="{55D59D7E-1B7C-4E43-B423-CB88432F66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864" y="4025644"/>
            <a:ext cx="3632571" cy="181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 descr="Logo, company name&#10;&#10;Description automatically generated">
            <a:extLst>
              <a:ext uri="{FF2B5EF4-FFF2-40B4-BE49-F238E27FC236}">
                <a16:creationId xmlns:a16="http://schemas.microsoft.com/office/drawing/2014/main" id="{412DB083-B20B-46DB-9255-1158720DCB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90" y="4243174"/>
            <a:ext cx="2202614" cy="1795001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AFB2223E-F466-405D-B934-443A3E9ECA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739" y="6419274"/>
            <a:ext cx="1841460" cy="1830021"/>
          </a:xfrm>
          <a:prstGeom prst="rect">
            <a:avLst/>
          </a:prstGeom>
        </p:spPr>
      </p:pic>
      <p:pic>
        <p:nvPicPr>
          <p:cNvPr id="59" name="Picture 46" descr="Download, Successful, Tick, Expert">
            <a:extLst>
              <a:ext uri="{FF2B5EF4-FFF2-40B4-BE49-F238E27FC236}">
                <a16:creationId xmlns:a16="http://schemas.microsoft.com/office/drawing/2014/main" id="{53DA7826-425B-40F0-AA7E-0511BBB3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011" y="1888554"/>
            <a:ext cx="1611618" cy="161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0E08B8D7-9A05-42D0-BD08-8E95EC5E20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41" y="2160489"/>
            <a:ext cx="2033771" cy="1357734"/>
          </a:xfrm>
          <a:prstGeom prst="rect">
            <a:avLst/>
          </a:prstGeom>
        </p:spPr>
      </p:pic>
      <p:pic>
        <p:nvPicPr>
          <p:cNvPr id="63" name="Picture 62" descr="Businessman, Private, Privacy, Man, Presentation">
            <a:extLst>
              <a:ext uri="{FF2B5EF4-FFF2-40B4-BE49-F238E27FC236}">
                <a16:creationId xmlns:a16="http://schemas.microsoft.com/office/drawing/2014/main" id="{66C06C52-62A4-41AE-8A98-B110D864655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6"/>
          <a:stretch/>
        </p:blipFill>
        <p:spPr bwMode="auto">
          <a:xfrm>
            <a:off x="4444679" y="4286147"/>
            <a:ext cx="2385107" cy="1690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Social Media, People, Social Networks, Media, System">
            <a:extLst>
              <a:ext uri="{FF2B5EF4-FFF2-40B4-BE49-F238E27FC236}">
                <a16:creationId xmlns:a16="http://schemas.microsoft.com/office/drawing/2014/main" id="{8223F74A-3877-4468-80C9-54D78B3832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659" y="5445828"/>
            <a:ext cx="2555534" cy="180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 descr="Thumb, Hand, Arm, Accompany, Guide, Grip, Handle">
            <a:extLst>
              <a:ext uri="{FF2B5EF4-FFF2-40B4-BE49-F238E27FC236}">
                <a16:creationId xmlns:a16="http://schemas.microsoft.com/office/drawing/2014/main" id="{6225BE1E-8B80-4306-BA99-81572D8005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0" r="18070" b="20571"/>
          <a:stretch/>
        </p:blipFill>
        <p:spPr bwMode="auto">
          <a:xfrm>
            <a:off x="9298599" y="2160489"/>
            <a:ext cx="3752850" cy="1465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712AD64-207B-22CC-9C5D-ABB9662B10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9139047">
            <a:off x="9795756" y="8096295"/>
            <a:ext cx="13879184" cy="4423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D5534-DE58-3A8E-2830-BBEF82080723}"/>
              </a:ext>
            </a:extLst>
          </p:cNvPr>
          <p:cNvSpPr txBox="1"/>
          <p:nvPr/>
        </p:nvSpPr>
        <p:spPr>
          <a:xfrm>
            <a:off x="672152" y="45791"/>
            <a:ext cx="1184637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600" dirty="0">
                <a:solidFill>
                  <a:srgbClr val="000000"/>
                </a:solidFill>
                <a:latin typeface="Norwester"/>
              </a:rPr>
              <a:t>Delivery</a:t>
            </a:r>
            <a:endParaRPr lang="en-GB" sz="8600" dirty="0"/>
          </a:p>
        </p:txBody>
      </p:sp>
    </p:spTree>
    <p:extLst>
      <p:ext uri="{BB962C8B-B14F-4D97-AF65-F5344CB8AC3E}">
        <p14:creationId xmlns:p14="http://schemas.microsoft.com/office/powerpoint/2010/main" val="393516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34290" y="94738"/>
            <a:ext cx="8672688" cy="101922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15770">
            <a:off x="15378898" y="1134739"/>
            <a:ext cx="2430266" cy="70442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343649" y="7586997"/>
            <a:ext cx="5600700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Norwester"/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8F83D-A14B-2EBB-4BC9-06FD871AA0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61" y="3677361"/>
            <a:ext cx="6787677" cy="293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82200" y="5651493"/>
            <a:ext cx="9501271" cy="69002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51716" y="4713061"/>
            <a:ext cx="4621484" cy="74993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990600" y="5451901"/>
            <a:ext cx="6053494" cy="54712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66900" y="876300"/>
            <a:ext cx="16230600" cy="144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 Bold"/>
              </a:rPr>
              <a:t>Outline for Today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36147" y="3186233"/>
            <a:ext cx="16230600" cy="455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The history and the psychology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TALA sessions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Delivery</a:t>
            </a:r>
          </a:p>
          <a:p>
            <a:pPr>
              <a:lnSpc>
                <a:spcPts val="7700"/>
              </a:lnSpc>
            </a:pPr>
            <a:endParaRPr lang="en-US" sz="5500" dirty="0">
              <a:solidFill>
                <a:srgbClr val="000000"/>
              </a:solidFill>
              <a:latin typeface="Glasg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4308E5F-2CDC-2516-6725-F29AB3E88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20788">
            <a:off x="13467201" y="-2133746"/>
            <a:ext cx="12730279" cy="89907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716000" y="-123547"/>
            <a:ext cx="5047458" cy="7633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400000">
            <a:off x="-1723250" y="355231"/>
            <a:ext cx="7386114" cy="66756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6200" y="2475745"/>
            <a:ext cx="16992600" cy="8154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Developed in Hampshire in the 1990’s</a:t>
            </a:r>
          </a:p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Targeted at school leaders, to be able to respond with systemic empathy and understanding, to prevent exclusions</a:t>
            </a:r>
          </a:p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Training </a:t>
            </a:r>
            <a:r>
              <a:rPr lang="en-GB" sz="5200" dirty="0">
                <a:solidFill>
                  <a:srgbClr val="000000"/>
                </a:solidFill>
                <a:latin typeface="Glasgow"/>
              </a:rPr>
              <a:t>trialled throughout the county, then rolled out more widely</a:t>
            </a:r>
            <a:r>
              <a:rPr lang="en-US" sz="5200" dirty="0">
                <a:solidFill>
                  <a:srgbClr val="000000"/>
                </a:solidFill>
                <a:latin typeface="Glasgow"/>
              </a:rPr>
              <a:t> </a:t>
            </a:r>
          </a:p>
          <a:p>
            <a:pPr>
              <a:lnSpc>
                <a:spcPts val="7700"/>
              </a:lnSpc>
            </a:pPr>
            <a:endParaRPr lang="en-US" sz="5499" dirty="0">
              <a:solidFill>
                <a:srgbClr val="000000"/>
              </a:solidFill>
              <a:latin typeface="Glasgow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0550" y="516521"/>
            <a:ext cx="15963900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 Bold"/>
              </a:rPr>
              <a:t>The history…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115640" y="973207"/>
            <a:ext cx="8337547" cy="8027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06795" flipH="1">
            <a:off x="-644117" y="2191607"/>
            <a:ext cx="4699544" cy="80162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00000">
            <a:off x="12705696" y="4804545"/>
            <a:ext cx="6738195" cy="60900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115912" y="2648775"/>
            <a:ext cx="12143389" cy="710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Humanistic psychology</a:t>
            </a:r>
          </a:p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Integrative arts psychotherapy</a:t>
            </a:r>
          </a:p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Gestalt child psychotherapy</a:t>
            </a:r>
          </a:p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Transactional analysis</a:t>
            </a:r>
          </a:p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Cognitive </a:t>
            </a:r>
            <a:r>
              <a:rPr lang="en-GB" sz="5200" dirty="0">
                <a:solidFill>
                  <a:srgbClr val="000000"/>
                </a:solidFill>
                <a:latin typeface="Glasgow"/>
              </a:rPr>
              <a:t>Behavioural</a:t>
            </a:r>
            <a:r>
              <a:rPr lang="en-US" sz="5200" dirty="0">
                <a:solidFill>
                  <a:srgbClr val="000000"/>
                </a:solidFill>
                <a:latin typeface="Glasgow"/>
              </a:rPr>
              <a:t> Therapy</a:t>
            </a:r>
          </a:p>
          <a:p>
            <a:pPr marL="1187449" lvl="1" indent="-59372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Solution-focused approaches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38800" y="592030"/>
            <a:ext cx="15659100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 Bold"/>
              </a:rPr>
              <a:t>… and the psychology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83557" y="7462052"/>
            <a:ext cx="12730279" cy="89907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6974">
            <a:off x="3270847" y="7939951"/>
            <a:ext cx="4936765" cy="44184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800000">
            <a:off x="13487400" y="-440594"/>
            <a:ext cx="5487594" cy="49597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0" y="1779808"/>
            <a:ext cx="18630900" cy="7093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</a:pPr>
            <a:endParaRPr lang="en-US" sz="5500" dirty="0">
              <a:solidFill>
                <a:srgbClr val="000000"/>
              </a:solidFill>
              <a:latin typeface="Glasgow" panose="020B060402020202020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 panose="020B0604020202020204" charset="0"/>
              </a:rPr>
              <a:t>Once a week for 30-40 minutes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 panose="020B0604020202020204" charset="0"/>
              </a:rPr>
              <a:t>One-to-one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 panose="020B0604020202020204" charset="0"/>
              </a:rPr>
              <a:t>Confidential space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 panose="020B0604020202020204" charset="0"/>
              </a:rPr>
              <a:t>Talking/listening, and working with creative materials</a:t>
            </a: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</a:pPr>
            <a:endParaRPr lang="en-US" sz="5500" dirty="0">
              <a:solidFill>
                <a:srgbClr val="000000"/>
              </a:solidFill>
              <a:latin typeface="Glasgow" panose="020B0604020202020204" charset="0"/>
            </a:endParaRPr>
          </a:p>
          <a:p>
            <a:pPr marL="571500" indent="-571500">
              <a:lnSpc>
                <a:spcPts val="5880"/>
              </a:lnSpc>
              <a:buFont typeface="Arial" panose="020B0604020202020204" pitchFamily="34" charset="0"/>
              <a:buChar char="•"/>
            </a:pPr>
            <a:endParaRPr lang="en-US" sz="5500" dirty="0">
              <a:solidFill>
                <a:srgbClr val="000000"/>
              </a:solidFill>
              <a:latin typeface="Glasgow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4800" y="802966"/>
            <a:ext cx="14439900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 Bold"/>
              </a:rPr>
              <a:t>TALA sessions-practicalities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043388">
            <a:off x="13314568" y="-2744563"/>
            <a:ext cx="11639373" cy="111737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140727" flipV="1">
            <a:off x="12194592" y="3971209"/>
            <a:ext cx="7634268" cy="34163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993839" y="3619024"/>
            <a:ext cx="7386114" cy="66756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1714500" y="748366"/>
            <a:ext cx="15735300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 Bold"/>
              </a:rPr>
              <a:t>Tala sessions- skills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2476500"/>
            <a:ext cx="19735800" cy="10266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4271" lvl="1" indent="-57213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Establishing rapport</a:t>
            </a:r>
          </a:p>
          <a:p>
            <a:pPr marL="1144271" lvl="1" indent="-57213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Being fully present</a:t>
            </a:r>
          </a:p>
          <a:p>
            <a:pPr marL="1144271" lvl="1" indent="-57213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Being comfortable with silence</a:t>
            </a:r>
          </a:p>
          <a:p>
            <a:pPr marL="1144271" lvl="1" indent="-572135">
              <a:lnSpc>
                <a:spcPct val="15000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Reflecting back &amp; </a:t>
            </a:r>
            <a:r>
              <a:rPr lang="en-GB" sz="5200" dirty="0">
                <a:solidFill>
                  <a:srgbClr val="000000"/>
                </a:solidFill>
                <a:latin typeface="Glasgow"/>
              </a:rPr>
              <a:t>summarising</a:t>
            </a:r>
          </a:p>
          <a:p>
            <a:pPr marL="1144271" lvl="1" indent="-572135">
              <a:lnSpc>
                <a:spcPct val="150000"/>
              </a:lnSpc>
              <a:buFont typeface="Arial"/>
              <a:buChar char="•"/>
            </a:pPr>
            <a:r>
              <a:rPr lang="en-GB" sz="5200" dirty="0">
                <a:solidFill>
                  <a:srgbClr val="000000"/>
                </a:solidFill>
                <a:latin typeface="Glasgow"/>
              </a:rPr>
              <a:t>Facilitating exploration &amp; communication</a:t>
            </a:r>
          </a:p>
          <a:p>
            <a:pPr marL="1144271" lvl="1" indent="-572135">
              <a:lnSpc>
                <a:spcPct val="150000"/>
              </a:lnSpc>
              <a:buFont typeface="Arial"/>
              <a:buChar char="•"/>
            </a:pPr>
            <a:r>
              <a:rPr lang="en-GB" sz="5200" dirty="0">
                <a:solidFill>
                  <a:srgbClr val="000000"/>
                </a:solidFill>
                <a:latin typeface="Glasgow"/>
              </a:rPr>
              <a:t>Challenging unhelpful beliefs</a:t>
            </a:r>
          </a:p>
          <a:p>
            <a:pPr marL="1144271" lvl="1" indent="-572135">
              <a:lnSpc>
                <a:spcPct val="150000"/>
              </a:lnSpc>
              <a:buFont typeface="Arial"/>
              <a:buChar char="•"/>
            </a:pPr>
            <a:endParaRPr lang="en-GB" sz="5200" dirty="0">
              <a:solidFill>
                <a:srgbClr val="000000"/>
              </a:solidFill>
              <a:latin typeface="Glasgow"/>
            </a:endParaRPr>
          </a:p>
          <a:p>
            <a:pPr marL="1144271" lvl="1" indent="-572135">
              <a:lnSpc>
                <a:spcPts val="7420"/>
              </a:lnSpc>
              <a:buFont typeface="Arial"/>
              <a:buChar char="•"/>
            </a:pPr>
            <a:endParaRPr lang="en-US" sz="5300" dirty="0">
              <a:solidFill>
                <a:srgbClr val="000000"/>
              </a:solidFill>
              <a:latin typeface="Glasgow"/>
            </a:endParaRPr>
          </a:p>
          <a:p>
            <a:pPr marL="1144271" lvl="1" indent="-572135">
              <a:lnSpc>
                <a:spcPts val="7420"/>
              </a:lnSpc>
              <a:buFont typeface="Arial"/>
              <a:buChar char="•"/>
            </a:pPr>
            <a:endParaRPr lang="en-US" sz="5300" dirty="0">
              <a:solidFill>
                <a:srgbClr val="000000"/>
              </a:solidFill>
              <a:latin typeface="Glasg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4563212" y="0"/>
            <a:ext cx="6053494" cy="547121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61178">
            <a:off x="-11053317" y="165408"/>
            <a:ext cx="18449123" cy="12780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77255">
            <a:off x="-5724379" y="5333234"/>
            <a:ext cx="13506157" cy="44232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05400" y="1861804"/>
            <a:ext cx="15163800" cy="8517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200" dirty="0">
                <a:solidFill>
                  <a:srgbClr val="000000"/>
                </a:solidFill>
                <a:latin typeface="Glasgow"/>
              </a:rPr>
              <a:t>Power, Threat, Meaning Framework</a:t>
            </a:r>
          </a:p>
          <a:p>
            <a:r>
              <a:rPr lang="en-US" sz="4000" dirty="0">
                <a:solidFill>
                  <a:srgbClr val="000000"/>
                </a:solidFill>
                <a:latin typeface="Glasgow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Glasgow"/>
              </a:rPr>
              <a:t>(Johnstone, L. &amp; Boyle, M. 2018)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0000"/>
                </a:solidFill>
                <a:latin typeface="Glasgow"/>
              </a:rPr>
              <a:t>What has happened to you?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0000"/>
                </a:solidFill>
                <a:latin typeface="Glasgow"/>
              </a:rPr>
              <a:t>How did it affect you?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0000"/>
                </a:solidFill>
                <a:latin typeface="Glasgow"/>
              </a:rPr>
              <a:t>What sense did you make of it?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0000"/>
                </a:solidFill>
                <a:latin typeface="Glasgow"/>
              </a:rPr>
              <a:t>What did you have to do to survive?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0000"/>
                </a:solidFill>
                <a:latin typeface="Glasgow"/>
              </a:rPr>
              <a:t>What are your strengths?</a:t>
            </a:r>
          </a:p>
          <a:p>
            <a:pPr marL="1600200" lvl="2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srgbClr val="000000"/>
                </a:solidFill>
                <a:latin typeface="Glasgow"/>
              </a:rPr>
              <a:t>What is your story?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53000" y="209550"/>
            <a:ext cx="13106488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 Bold"/>
              </a:rPr>
              <a:t>TALA Sessions- philosophy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421981" y="204375"/>
            <a:ext cx="4249465" cy="384071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746509" y="5445443"/>
            <a:ext cx="7369618" cy="88391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00248" flipH="1">
            <a:off x="-1600200" y="4076700"/>
            <a:ext cx="5994571" cy="77349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14600" y="1846477"/>
            <a:ext cx="15503091" cy="230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rgbClr val="000000"/>
                </a:solidFill>
                <a:latin typeface="Glasgow"/>
              </a:rPr>
              <a:t>TALA team of Educational Psychologists and psychotherapists/counsellors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4600" y="201887"/>
            <a:ext cx="11936534" cy="144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"/>
              </a:rPr>
              <a:t>Delivery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5A1AB-CE23-D749-7DDB-E64E5B916AE5}"/>
              </a:ext>
            </a:extLst>
          </p:cNvPr>
          <p:cNvSpPr txBox="1"/>
          <p:nvPr/>
        </p:nvSpPr>
        <p:spPr>
          <a:xfrm>
            <a:off x="4648200" y="4141664"/>
            <a:ext cx="14249400" cy="479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200" dirty="0">
                <a:solidFill>
                  <a:srgbClr val="000000"/>
                </a:solidFill>
                <a:latin typeface="Glasgow"/>
              </a:rPr>
              <a:t>3-day training, experiential learning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200" dirty="0">
                <a:solidFill>
                  <a:srgbClr val="000000"/>
                </a:solidFill>
                <a:latin typeface="Glasgow"/>
              </a:rPr>
              <a:t>Supervision in groups, every half term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200" dirty="0">
                <a:solidFill>
                  <a:srgbClr val="000000"/>
                </a:solidFill>
                <a:latin typeface="Glasgow"/>
              </a:rPr>
              <a:t>Supervision of TALA supervisors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200" dirty="0">
                <a:solidFill>
                  <a:srgbClr val="000000"/>
                </a:solidFill>
                <a:latin typeface="Glasgow"/>
              </a:rPr>
              <a:t>Annual conference- 22 March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54400" y="2628900"/>
            <a:ext cx="11659755" cy="922180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625156">
            <a:off x="15218767" y="6764976"/>
            <a:ext cx="8830113" cy="83170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214724"/>
            <a:ext cx="18615995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8600" dirty="0">
                <a:solidFill>
                  <a:srgbClr val="000000"/>
                </a:solidFill>
                <a:latin typeface="Norwester"/>
              </a:rPr>
              <a:t>Delivery: TALA vs ELSA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2000" y="3122453"/>
            <a:ext cx="11936534" cy="193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endParaRPr lang="en-US" sz="5499" dirty="0">
              <a:solidFill>
                <a:srgbClr val="000000"/>
              </a:solidFill>
              <a:latin typeface="Glasgow"/>
            </a:endParaRPr>
          </a:p>
          <a:p>
            <a:pPr>
              <a:lnSpc>
                <a:spcPts val="7700"/>
              </a:lnSpc>
            </a:pPr>
            <a:endParaRPr lang="en-US" sz="5499" dirty="0">
              <a:solidFill>
                <a:srgbClr val="000000"/>
              </a:solidFill>
              <a:latin typeface="Glasgow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443631" y="7014737"/>
            <a:ext cx="6053494" cy="547121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D74B1D-7A11-502B-6252-775DF68D9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46657"/>
              </p:ext>
            </p:extLst>
          </p:nvPr>
        </p:nvGraphicFramePr>
        <p:xfrm>
          <a:off x="381000" y="1972999"/>
          <a:ext cx="16916399" cy="81798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1937194482"/>
                    </a:ext>
                  </a:extLst>
                </a:gridCol>
                <a:gridCol w="8458199">
                  <a:extLst>
                    <a:ext uri="{9D8B030D-6E8A-4147-A177-3AD203B41FA5}">
                      <a16:colId xmlns:a16="http://schemas.microsoft.com/office/drawing/2014/main" val="818529713"/>
                    </a:ext>
                  </a:extLst>
                </a:gridCol>
              </a:tblGrid>
              <a:tr h="768110">
                <a:tc>
                  <a:txBody>
                    <a:bodyPr/>
                    <a:lstStyle/>
                    <a:p>
                      <a:r>
                        <a:rPr lang="en-GB" sz="4400" b="1" kern="1200" dirty="0">
                          <a:solidFill>
                            <a:schemeClr val="tx1"/>
                          </a:solidFill>
                        </a:rPr>
                        <a:t>TALA</a:t>
                      </a:r>
                      <a:endParaRPr lang="en-GB" sz="4400" b="1" kern="1200" dirty="0">
                        <a:solidFill>
                          <a:schemeClr val="tx1"/>
                        </a:solidFill>
                        <a:latin typeface="Norwester" panose="020B060402020202020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b="1" kern="1200" dirty="0">
                          <a:solidFill>
                            <a:schemeClr val="tx1"/>
                          </a:solidFill>
                        </a:rPr>
                        <a:t>ELSA</a:t>
                      </a:r>
                      <a:endParaRPr lang="en-GB" sz="4400" b="1" kern="1200" dirty="0">
                        <a:solidFill>
                          <a:schemeClr val="tx1"/>
                        </a:solidFill>
                        <a:latin typeface="Norwester" panose="020B060402020202020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954198"/>
                  </a:ext>
                </a:extLst>
              </a:tr>
              <a:tr h="645212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Child-led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kern="1200" dirty="0">
                          <a:solidFill>
                            <a:schemeClr val="dk1"/>
                          </a:solidFill>
                          <a:latin typeface="Glasgow" panose="020B0604020202020204" charset="0"/>
                        </a:rPr>
                        <a:t>Adult-led</a:t>
                      </a:r>
                      <a:endParaRPr lang="en-GB" sz="3200" kern="1200" dirty="0">
                        <a:solidFill>
                          <a:schemeClr val="dk1"/>
                        </a:solidFill>
                        <a:latin typeface="Glasgow" panose="020B060402020202020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29845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Emotional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Emotional literacy teaching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835384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Finding own resolutions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Teaching of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782484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No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Targets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294588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Individual or groups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55358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Parental consent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No parental consent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71195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Minimal, confidential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Brief notes in pupil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23844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Training is experiential, 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Training is mostly theoretical, 6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035422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Supervision led by TALA team of EPs and therapists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Supervision led by all 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888315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Pastoral roles, TAs, LSAs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TAs, LSAs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414181"/>
                  </a:ext>
                </a:extLst>
              </a:tr>
              <a:tr h="952456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Around 130, currently only in Hampshire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Glasgow" panose="020B0604020202020204" charset="0"/>
                        </a:rPr>
                        <a:t>Around 800 in Hampshire, and nation-wide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4831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2F01DA-6F36-ED2F-FE14-EF1E4408B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58873"/>
              </p:ext>
            </p:extLst>
          </p:nvPr>
        </p:nvGraphicFramePr>
        <p:xfrm>
          <a:off x="16298562" y="378116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9897854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24462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401</Words>
  <Application>Microsoft Office PowerPoint</Application>
  <PresentationFormat>Custom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Bradley Hand ITC</vt:lpstr>
      <vt:lpstr>Norwester</vt:lpstr>
      <vt:lpstr>Norwester Bold</vt:lpstr>
      <vt:lpstr>Calibri</vt:lpstr>
      <vt:lpstr>Glasgow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more inclusive assessment practice</dc:title>
  <dc:creator>Webster, Lesley</dc:creator>
  <cp:lastModifiedBy>Doedens-Plant, Anna</cp:lastModifiedBy>
  <cp:revision>5</cp:revision>
  <dcterms:created xsi:type="dcterms:W3CDTF">2006-08-16T00:00:00Z</dcterms:created>
  <dcterms:modified xsi:type="dcterms:W3CDTF">2022-11-01T19:31:11Z</dcterms:modified>
  <dc:identifier>DAEzLI0PRfM</dc:identifier>
</cp:coreProperties>
</file>