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9" r:id="rId3"/>
    <p:sldId id="258" r:id="rId4"/>
    <p:sldId id="272" r:id="rId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E5F6D-912A-47FB-A07F-F50882F8E8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C085D-269C-4D1B-BCF6-A5E4086B05B3}">
      <dgm:prSet custT="1"/>
      <dgm:spPr/>
      <dgm:t>
        <a:bodyPr/>
        <a:lstStyle/>
        <a:p>
          <a:pPr algn="ctr"/>
          <a:r>
            <a:rPr lang="en-US" sz="1100" b="1" dirty="0"/>
            <a:t>TEPs &amp; NQEPs in the AEP</a:t>
          </a:r>
        </a:p>
      </dgm:t>
    </dgm:pt>
    <dgm:pt modelId="{42CBAD40-4659-436F-9AE8-1622FA151C31}" type="parTrans" cxnId="{9F196DEE-5FE9-486D-9887-AA5C97EA25E4}">
      <dgm:prSet/>
      <dgm:spPr/>
      <dgm:t>
        <a:bodyPr/>
        <a:lstStyle/>
        <a:p>
          <a:pPr algn="ctr"/>
          <a:endParaRPr lang="en-US" sz="1100" b="1"/>
        </a:p>
      </dgm:t>
    </dgm:pt>
    <dgm:pt modelId="{09E2922B-6CFE-4F52-A69C-53D5EC7D64A5}" type="sibTrans" cxnId="{9F196DEE-5FE9-486D-9887-AA5C97EA25E4}">
      <dgm:prSet/>
      <dgm:spPr/>
      <dgm:t>
        <a:bodyPr/>
        <a:lstStyle/>
        <a:p>
          <a:pPr algn="ctr"/>
          <a:endParaRPr lang="en-US" sz="1100" b="1"/>
        </a:p>
      </dgm:t>
    </dgm:pt>
    <dgm:pt modelId="{CB19D6CF-EA1B-47B9-B7DA-C3383ECF6912}">
      <dgm:prSet custT="1"/>
      <dgm:spPr/>
      <dgm:t>
        <a:bodyPr/>
        <a:lstStyle/>
        <a:p>
          <a:pPr algn="ctr"/>
          <a:r>
            <a:rPr lang="en-US" sz="1100" b="1" dirty="0"/>
            <a:t>Assistant EPs in membership</a:t>
          </a:r>
        </a:p>
      </dgm:t>
    </dgm:pt>
    <dgm:pt modelId="{B39DEFAD-2282-4584-BACC-99056744F423}" type="parTrans" cxnId="{8C8D6C1C-5202-4E47-A2BC-FA31330430E3}">
      <dgm:prSet/>
      <dgm:spPr/>
      <dgm:t>
        <a:bodyPr/>
        <a:lstStyle/>
        <a:p>
          <a:pPr algn="ctr"/>
          <a:endParaRPr lang="en-US" sz="1100" b="1"/>
        </a:p>
      </dgm:t>
    </dgm:pt>
    <dgm:pt modelId="{79319EFC-0146-49B1-91D6-1CD7580C2C6E}" type="sibTrans" cxnId="{8C8D6C1C-5202-4E47-A2BC-FA31330430E3}">
      <dgm:prSet/>
      <dgm:spPr/>
      <dgm:t>
        <a:bodyPr/>
        <a:lstStyle/>
        <a:p>
          <a:pPr algn="ctr"/>
          <a:endParaRPr lang="en-US" sz="1100" b="1"/>
        </a:p>
      </dgm:t>
    </dgm:pt>
    <dgm:pt modelId="{F7E1FD64-36F8-44D9-A9B8-98BAE0AA7D90}">
      <dgm:prSet custT="1"/>
      <dgm:spPr/>
      <dgm:t>
        <a:bodyPr/>
        <a:lstStyle/>
        <a:p>
          <a:pPr algn="ctr"/>
          <a:r>
            <a:rPr lang="en-GB" sz="1100" b="1" dirty="0"/>
            <a:t>A new AEP website</a:t>
          </a:r>
          <a:endParaRPr lang="en-US" sz="1100" b="1" dirty="0"/>
        </a:p>
      </dgm:t>
    </dgm:pt>
    <dgm:pt modelId="{C50155C1-F374-415C-A6ED-D49412AE905C}" type="parTrans" cxnId="{9D9CF902-57B2-44BD-B3C9-4D6986970980}">
      <dgm:prSet/>
      <dgm:spPr/>
      <dgm:t>
        <a:bodyPr/>
        <a:lstStyle/>
        <a:p>
          <a:pPr algn="ctr"/>
          <a:endParaRPr lang="en-US" sz="1100" b="1"/>
        </a:p>
      </dgm:t>
    </dgm:pt>
    <dgm:pt modelId="{BBCF87A2-941E-43C3-8319-5E12943FA7D4}" type="sibTrans" cxnId="{9D9CF902-57B2-44BD-B3C9-4D6986970980}">
      <dgm:prSet/>
      <dgm:spPr/>
      <dgm:t>
        <a:bodyPr/>
        <a:lstStyle/>
        <a:p>
          <a:pPr algn="ctr"/>
          <a:endParaRPr lang="en-US" sz="1100" b="1"/>
        </a:p>
      </dgm:t>
    </dgm:pt>
    <dgm:pt modelId="{DE80E2FB-BACF-4D5E-8FCE-CE9A9219FA6A}">
      <dgm:prSet custT="1"/>
      <dgm:spPr/>
      <dgm:t>
        <a:bodyPr/>
        <a:lstStyle/>
        <a:p>
          <a:pPr algn="ctr"/>
          <a:r>
            <a:rPr lang="en-GB" sz="1100" b="1" dirty="0"/>
            <a:t>204 training places in England</a:t>
          </a:r>
          <a:endParaRPr lang="en-US" sz="1100" b="1" dirty="0"/>
        </a:p>
      </dgm:t>
    </dgm:pt>
    <dgm:pt modelId="{DFA165EF-75A0-41DA-8776-9B2CE09387B6}" type="parTrans" cxnId="{CDE7DF54-75D4-47DC-81EF-643F288C12A9}">
      <dgm:prSet/>
      <dgm:spPr/>
      <dgm:t>
        <a:bodyPr/>
        <a:lstStyle/>
        <a:p>
          <a:pPr algn="ctr"/>
          <a:endParaRPr lang="en-US" sz="1100" b="1"/>
        </a:p>
      </dgm:t>
    </dgm:pt>
    <dgm:pt modelId="{634C582D-5098-42BF-8A67-3BAFBCA59FCE}" type="sibTrans" cxnId="{CDE7DF54-75D4-47DC-81EF-643F288C12A9}">
      <dgm:prSet/>
      <dgm:spPr/>
      <dgm:t>
        <a:bodyPr/>
        <a:lstStyle/>
        <a:p>
          <a:pPr algn="ctr"/>
          <a:endParaRPr lang="en-US" sz="1100" b="1"/>
        </a:p>
      </dgm:t>
    </dgm:pt>
    <dgm:pt modelId="{38AD8FFC-5479-426F-8425-40CFE1FFED92}">
      <dgm:prSet custT="1"/>
      <dgm:spPr/>
      <dgm:t>
        <a:bodyPr/>
        <a:lstStyle/>
        <a:p>
          <a:pPr algn="ctr"/>
          <a:r>
            <a:rPr lang="en-GB" sz="1100" b="1" dirty="0"/>
            <a:t>Connect Public Affairs</a:t>
          </a:r>
          <a:endParaRPr lang="en-US" sz="1100" b="1" dirty="0"/>
        </a:p>
      </dgm:t>
    </dgm:pt>
    <dgm:pt modelId="{07DDB210-DCA6-4D86-B82C-526931FA2493}" type="parTrans" cxnId="{8D8A27C5-DB7F-40DA-AC1E-9DCD212E0C76}">
      <dgm:prSet/>
      <dgm:spPr/>
      <dgm:t>
        <a:bodyPr/>
        <a:lstStyle/>
        <a:p>
          <a:pPr algn="ctr"/>
          <a:endParaRPr lang="en-US" sz="1100" b="1"/>
        </a:p>
      </dgm:t>
    </dgm:pt>
    <dgm:pt modelId="{22C8A198-067C-406F-905C-819D2BA4E1E1}" type="sibTrans" cxnId="{8D8A27C5-DB7F-40DA-AC1E-9DCD212E0C76}">
      <dgm:prSet/>
      <dgm:spPr/>
      <dgm:t>
        <a:bodyPr/>
        <a:lstStyle/>
        <a:p>
          <a:pPr algn="ctr"/>
          <a:endParaRPr lang="en-US" sz="1100" b="1"/>
        </a:p>
      </dgm:t>
    </dgm:pt>
    <dgm:pt modelId="{7D30FB65-6047-49BD-A8BD-84B7E8511E9C}">
      <dgm:prSet custT="1"/>
      <dgm:spPr/>
      <dgm:t>
        <a:bodyPr/>
        <a:lstStyle/>
        <a:p>
          <a:pPr algn="ctr"/>
          <a:r>
            <a:rPr lang="en-GB" sz="1100" b="1" dirty="0"/>
            <a:t>TUC Congress motions</a:t>
          </a:r>
        </a:p>
      </dgm:t>
    </dgm:pt>
    <dgm:pt modelId="{1D9FC4F8-5A95-4CBE-9983-C2AFA776176F}" type="parTrans" cxnId="{089AF771-813B-436B-814F-68F4C66EBCD6}">
      <dgm:prSet/>
      <dgm:spPr/>
      <dgm:t>
        <a:bodyPr/>
        <a:lstStyle/>
        <a:p>
          <a:pPr algn="ctr"/>
          <a:endParaRPr lang="en-US" sz="1100" b="1"/>
        </a:p>
      </dgm:t>
    </dgm:pt>
    <dgm:pt modelId="{C004DCD7-2902-4D5A-9A1B-350AA444D6AB}" type="sibTrans" cxnId="{089AF771-813B-436B-814F-68F4C66EBCD6}">
      <dgm:prSet/>
      <dgm:spPr/>
      <dgm:t>
        <a:bodyPr/>
        <a:lstStyle/>
        <a:p>
          <a:pPr algn="ctr"/>
          <a:endParaRPr lang="en-US" sz="1100" b="1"/>
        </a:p>
      </dgm:t>
    </dgm:pt>
    <dgm:pt modelId="{43A573A7-3987-476B-9E63-F5143C2375BB}">
      <dgm:prSet custT="1"/>
      <dgm:spPr/>
      <dgm:t>
        <a:bodyPr/>
        <a:lstStyle/>
        <a:p>
          <a:pPr algn="ctr"/>
          <a:r>
            <a:rPr lang="en-US" sz="1100" b="1" dirty="0"/>
            <a:t>Growing staff team</a:t>
          </a:r>
        </a:p>
      </dgm:t>
    </dgm:pt>
    <dgm:pt modelId="{2F596F79-2C0F-4F56-9622-71F396516496}" type="parTrans" cxnId="{B0AE71F0-51BE-497C-B8EA-21E62E5C1D1B}">
      <dgm:prSet/>
      <dgm:spPr/>
      <dgm:t>
        <a:bodyPr/>
        <a:lstStyle/>
        <a:p>
          <a:pPr algn="ctr"/>
          <a:endParaRPr lang="en-US" sz="1100" b="1"/>
        </a:p>
      </dgm:t>
    </dgm:pt>
    <dgm:pt modelId="{D7810618-E395-4BE5-8679-F0D78FD6BB26}" type="sibTrans" cxnId="{B0AE71F0-51BE-497C-B8EA-21E62E5C1D1B}">
      <dgm:prSet/>
      <dgm:spPr/>
      <dgm:t>
        <a:bodyPr/>
        <a:lstStyle/>
        <a:p>
          <a:pPr algn="ctr"/>
          <a:endParaRPr lang="en-US" sz="1100" b="1"/>
        </a:p>
      </dgm:t>
    </dgm:pt>
    <dgm:pt modelId="{05D8CF49-239F-4A0F-83C0-6112B6351FBA}">
      <dgm:prSet custT="1"/>
      <dgm:spPr/>
      <dgm:t>
        <a:bodyPr/>
        <a:lstStyle/>
        <a:p>
          <a:pPr algn="ctr"/>
          <a:r>
            <a:rPr lang="en-GB" sz="1100" b="1" dirty="0"/>
            <a:t>TEP Conference</a:t>
          </a:r>
          <a:endParaRPr lang="en-US" sz="1100" b="1" dirty="0"/>
        </a:p>
      </dgm:t>
    </dgm:pt>
    <dgm:pt modelId="{0A4C4B1D-0BF7-411B-84E8-788D741A1AD1}" type="parTrans" cxnId="{B1061CB0-8B82-4117-B0C5-189D59106EC3}">
      <dgm:prSet/>
      <dgm:spPr/>
      <dgm:t>
        <a:bodyPr/>
        <a:lstStyle/>
        <a:p>
          <a:pPr algn="ctr"/>
          <a:endParaRPr lang="en-US" sz="1100" b="1"/>
        </a:p>
      </dgm:t>
    </dgm:pt>
    <dgm:pt modelId="{5B0928B9-A05D-4EA8-AAD9-40B00932B6F7}" type="sibTrans" cxnId="{B1061CB0-8B82-4117-B0C5-189D59106EC3}">
      <dgm:prSet/>
      <dgm:spPr/>
      <dgm:t>
        <a:bodyPr/>
        <a:lstStyle/>
        <a:p>
          <a:pPr algn="ctr"/>
          <a:endParaRPr lang="en-US" sz="1100" b="1"/>
        </a:p>
      </dgm:t>
    </dgm:pt>
    <dgm:pt modelId="{F42AF50A-1BA4-4452-B316-9D3432A3DF47}">
      <dgm:prSet custT="1"/>
      <dgm:spPr/>
      <dgm:t>
        <a:bodyPr/>
        <a:lstStyle/>
        <a:p>
          <a:pPr algn="ctr"/>
          <a:r>
            <a:rPr lang="en-GB" sz="1100" b="1" dirty="0"/>
            <a:t>Annual conferences nationwide </a:t>
          </a:r>
          <a:br>
            <a:rPr lang="en-GB" sz="1100" b="1" dirty="0"/>
          </a:br>
          <a:endParaRPr lang="en-US" sz="1100" b="1" dirty="0"/>
        </a:p>
      </dgm:t>
    </dgm:pt>
    <dgm:pt modelId="{255DECF0-23F1-479E-A3C4-D040918E145B}" type="parTrans" cxnId="{0949A3FE-EE1A-4ADB-B932-C2FC508D9ACC}">
      <dgm:prSet/>
      <dgm:spPr/>
      <dgm:t>
        <a:bodyPr/>
        <a:lstStyle/>
        <a:p>
          <a:pPr algn="ctr"/>
          <a:endParaRPr lang="en-US" sz="1100" b="1"/>
        </a:p>
      </dgm:t>
    </dgm:pt>
    <dgm:pt modelId="{41C783D2-2AA8-443B-B76C-AB1E226AFF02}" type="sibTrans" cxnId="{0949A3FE-EE1A-4ADB-B932-C2FC508D9ACC}">
      <dgm:prSet/>
      <dgm:spPr/>
      <dgm:t>
        <a:bodyPr/>
        <a:lstStyle/>
        <a:p>
          <a:pPr algn="ctr"/>
          <a:endParaRPr lang="en-US" sz="1100" b="1"/>
        </a:p>
      </dgm:t>
    </dgm:pt>
    <dgm:pt modelId="{F0E3160A-C0DE-4FB8-AF78-5FCF72E14682}">
      <dgm:prSet custT="1"/>
      <dgm:spPr/>
      <dgm:t>
        <a:bodyPr/>
        <a:lstStyle/>
        <a:p>
          <a:pPr algn="ctr"/>
          <a:r>
            <a:rPr lang="en-GB" sz="1100" b="1" dirty="0"/>
            <a:t>Campaign for Equal Protection for Children –</a:t>
          </a:r>
          <a:br>
            <a:rPr lang="en-GB" sz="1100" b="1" dirty="0"/>
          </a:br>
          <a:r>
            <a:rPr lang="en-GB" sz="1100" b="1" dirty="0"/>
            <a:t> legislation in Wales</a:t>
          </a:r>
          <a:endParaRPr lang="en-US" sz="1100" b="1" dirty="0"/>
        </a:p>
      </dgm:t>
    </dgm:pt>
    <dgm:pt modelId="{0FDDFD1D-AC19-4960-9A23-A9C466CCBD49}" type="parTrans" cxnId="{A01D3553-192A-401B-8DB6-DE5C821A6D50}">
      <dgm:prSet/>
      <dgm:spPr/>
      <dgm:t>
        <a:bodyPr/>
        <a:lstStyle/>
        <a:p>
          <a:pPr algn="ctr"/>
          <a:endParaRPr lang="en-US" sz="1100" b="1"/>
        </a:p>
      </dgm:t>
    </dgm:pt>
    <dgm:pt modelId="{9E842551-1C92-4D05-83F7-F29D6B2572E1}" type="sibTrans" cxnId="{A01D3553-192A-401B-8DB6-DE5C821A6D50}">
      <dgm:prSet/>
      <dgm:spPr/>
      <dgm:t>
        <a:bodyPr/>
        <a:lstStyle/>
        <a:p>
          <a:pPr algn="ctr"/>
          <a:endParaRPr lang="en-US" sz="1100" b="1"/>
        </a:p>
      </dgm:t>
    </dgm:pt>
    <dgm:pt modelId="{EA164B48-DFB1-4489-8593-03FA3CC6FFA5}">
      <dgm:prSet custT="1"/>
      <dgm:spPr/>
      <dgm:t>
        <a:bodyPr/>
        <a:lstStyle/>
        <a:p>
          <a:pPr algn="ctr"/>
          <a:r>
            <a:rPr lang="en-GB" sz="1100" b="1" dirty="0"/>
            <a:t>Digital Communication &amp; CPD</a:t>
          </a:r>
          <a:br>
            <a:rPr lang="en-GB" sz="1100" b="1" dirty="0"/>
          </a:br>
          <a:endParaRPr lang="en-US" sz="1100" b="1" dirty="0"/>
        </a:p>
      </dgm:t>
    </dgm:pt>
    <dgm:pt modelId="{B325A028-8ABD-432E-9E55-9DAD954A8FD1}" type="parTrans" cxnId="{97E32915-5008-48C3-8ED3-15142EF9856C}">
      <dgm:prSet/>
      <dgm:spPr/>
      <dgm:t>
        <a:bodyPr/>
        <a:lstStyle/>
        <a:p>
          <a:pPr algn="ctr"/>
          <a:endParaRPr lang="en-GB" sz="1100"/>
        </a:p>
      </dgm:t>
    </dgm:pt>
    <dgm:pt modelId="{397A7D32-8BD9-4666-A6AD-A0CBE0C07884}" type="sibTrans" cxnId="{97E32915-5008-48C3-8ED3-15142EF9856C}">
      <dgm:prSet/>
      <dgm:spPr/>
      <dgm:t>
        <a:bodyPr/>
        <a:lstStyle/>
        <a:p>
          <a:pPr algn="ctr"/>
          <a:endParaRPr lang="en-GB" sz="1100"/>
        </a:p>
      </dgm:t>
    </dgm:pt>
    <dgm:pt modelId="{3DD3604C-39D9-4287-A3B8-591F3056B86B}" type="pres">
      <dgm:prSet presAssocID="{BD6E5F6D-912A-47FB-A07F-F50882F8E830}" presName="Name0" presStyleCnt="0">
        <dgm:presLayoutVars>
          <dgm:dir/>
          <dgm:animLvl val="lvl"/>
          <dgm:resizeHandles val="exact"/>
        </dgm:presLayoutVars>
      </dgm:prSet>
      <dgm:spPr/>
    </dgm:pt>
    <dgm:pt modelId="{16C75D43-359F-4479-A9AB-6196AEAB18E5}" type="pres">
      <dgm:prSet presAssocID="{EA164B48-DFB1-4489-8593-03FA3CC6FFA5}" presName="linNode" presStyleCnt="0"/>
      <dgm:spPr/>
    </dgm:pt>
    <dgm:pt modelId="{6F4D82A5-E59D-4D41-A152-53FDCBFBB1BB}" type="pres">
      <dgm:prSet presAssocID="{EA164B48-DFB1-4489-8593-03FA3CC6FFA5}" presName="parentText" presStyleLbl="node1" presStyleIdx="0" presStyleCnt="11">
        <dgm:presLayoutVars>
          <dgm:chMax val="1"/>
          <dgm:bulletEnabled val="1"/>
        </dgm:presLayoutVars>
      </dgm:prSet>
      <dgm:spPr/>
    </dgm:pt>
    <dgm:pt modelId="{B1717337-F130-431C-89E7-0BBC9B6E0FAD}" type="pres">
      <dgm:prSet presAssocID="{397A7D32-8BD9-4666-A6AD-A0CBE0C07884}" presName="sp" presStyleCnt="0"/>
      <dgm:spPr/>
    </dgm:pt>
    <dgm:pt modelId="{10D94D2A-C0CD-4A80-A220-9A6BE945279E}" type="pres">
      <dgm:prSet presAssocID="{AF0C085D-269C-4D1B-BCF6-A5E4086B05B3}" presName="linNode" presStyleCnt="0"/>
      <dgm:spPr/>
    </dgm:pt>
    <dgm:pt modelId="{9A3A712C-6E1B-424C-8D9A-5D890983CBBA}" type="pres">
      <dgm:prSet presAssocID="{AF0C085D-269C-4D1B-BCF6-A5E4086B05B3}" presName="parentText" presStyleLbl="node1" presStyleIdx="1" presStyleCnt="11">
        <dgm:presLayoutVars>
          <dgm:chMax val="1"/>
          <dgm:bulletEnabled val="1"/>
        </dgm:presLayoutVars>
      </dgm:prSet>
      <dgm:spPr/>
    </dgm:pt>
    <dgm:pt modelId="{97F72C49-23F9-433E-8D19-AF3AF33DC3AF}" type="pres">
      <dgm:prSet presAssocID="{09E2922B-6CFE-4F52-A69C-53D5EC7D64A5}" presName="sp" presStyleCnt="0"/>
      <dgm:spPr/>
    </dgm:pt>
    <dgm:pt modelId="{FD05EE8E-3667-487B-AF75-4CAD28773C61}" type="pres">
      <dgm:prSet presAssocID="{CB19D6CF-EA1B-47B9-B7DA-C3383ECF6912}" presName="linNode" presStyleCnt="0"/>
      <dgm:spPr/>
    </dgm:pt>
    <dgm:pt modelId="{091D37C3-6E71-4068-9CD9-7FAAD4580592}" type="pres">
      <dgm:prSet presAssocID="{CB19D6CF-EA1B-47B9-B7DA-C3383ECF6912}" presName="parentText" presStyleLbl="node1" presStyleIdx="2" presStyleCnt="11">
        <dgm:presLayoutVars>
          <dgm:chMax val="1"/>
          <dgm:bulletEnabled val="1"/>
        </dgm:presLayoutVars>
      </dgm:prSet>
      <dgm:spPr/>
    </dgm:pt>
    <dgm:pt modelId="{26DBF28A-A22F-40B4-89F1-96CD8A3D1510}" type="pres">
      <dgm:prSet presAssocID="{79319EFC-0146-49B1-91D6-1CD7580C2C6E}" presName="sp" presStyleCnt="0"/>
      <dgm:spPr/>
    </dgm:pt>
    <dgm:pt modelId="{3A229280-0AEE-430B-815D-E0AB722E15B1}" type="pres">
      <dgm:prSet presAssocID="{F7E1FD64-36F8-44D9-A9B8-98BAE0AA7D90}" presName="linNode" presStyleCnt="0"/>
      <dgm:spPr/>
    </dgm:pt>
    <dgm:pt modelId="{3BCD170C-BABC-4BF3-8FC8-4F099AEB95A9}" type="pres">
      <dgm:prSet presAssocID="{F7E1FD64-36F8-44D9-A9B8-98BAE0AA7D90}" presName="parentText" presStyleLbl="node1" presStyleIdx="3" presStyleCnt="11">
        <dgm:presLayoutVars>
          <dgm:chMax val="1"/>
          <dgm:bulletEnabled val="1"/>
        </dgm:presLayoutVars>
      </dgm:prSet>
      <dgm:spPr/>
    </dgm:pt>
    <dgm:pt modelId="{638233E5-B4A7-4BC6-A9A8-047BED786277}" type="pres">
      <dgm:prSet presAssocID="{BBCF87A2-941E-43C3-8319-5E12943FA7D4}" presName="sp" presStyleCnt="0"/>
      <dgm:spPr/>
    </dgm:pt>
    <dgm:pt modelId="{8ADEBAA1-43D5-410F-98E1-54EA59DCB6CB}" type="pres">
      <dgm:prSet presAssocID="{DE80E2FB-BACF-4D5E-8FCE-CE9A9219FA6A}" presName="linNode" presStyleCnt="0"/>
      <dgm:spPr/>
    </dgm:pt>
    <dgm:pt modelId="{A23E68C9-F371-4B05-941C-F09F8E298EF8}" type="pres">
      <dgm:prSet presAssocID="{DE80E2FB-BACF-4D5E-8FCE-CE9A9219FA6A}" presName="parentText" presStyleLbl="node1" presStyleIdx="4" presStyleCnt="11">
        <dgm:presLayoutVars>
          <dgm:chMax val="1"/>
          <dgm:bulletEnabled val="1"/>
        </dgm:presLayoutVars>
      </dgm:prSet>
      <dgm:spPr/>
    </dgm:pt>
    <dgm:pt modelId="{E73DE9A7-6060-441C-B0A2-921B5334CC18}" type="pres">
      <dgm:prSet presAssocID="{634C582D-5098-42BF-8A67-3BAFBCA59FCE}" presName="sp" presStyleCnt="0"/>
      <dgm:spPr/>
    </dgm:pt>
    <dgm:pt modelId="{354BD195-D737-4EEB-A154-B9C0408FB95B}" type="pres">
      <dgm:prSet presAssocID="{38AD8FFC-5479-426F-8425-40CFE1FFED92}" presName="linNode" presStyleCnt="0"/>
      <dgm:spPr/>
    </dgm:pt>
    <dgm:pt modelId="{D785DAC7-408F-4D1D-948A-47EDD6279FBA}" type="pres">
      <dgm:prSet presAssocID="{38AD8FFC-5479-426F-8425-40CFE1FFED92}" presName="parentText" presStyleLbl="node1" presStyleIdx="5" presStyleCnt="11">
        <dgm:presLayoutVars>
          <dgm:chMax val="1"/>
          <dgm:bulletEnabled val="1"/>
        </dgm:presLayoutVars>
      </dgm:prSet>
      <dgm:spPr/>
    </dgm:pt>
    <dgm:pt modelId="{FFCEC6A9-059B-40F3-A21B-030F0A6A84DB}" type="pres">
      <dgm:prSet presAssocID="{22C8A198-067C-406F-905C-819D2BA4E1E1}" presName="sp" presStyleCnt="0"/>
      <dgm:spPr/>
    </dgm:pt>
    <dgm:pt modelId="{9016D93E-0A37-4280-91E0-F5012A5647FD}" type="pres">
      <dgm:prSet presAssocID="{7D30FB65-6047-49BD-A8BD-84B7E8511E9C}" presName="linNode" presStyleCnt="0"/>
      <dgm:spPr/>
    </dgm:pt>
    <dgm:pt modelId="{9FED1CF7-348D-417E-9EF8-1D98058942E4}" type="pres">
      <dgm:prSet presAssocID="{7D30FB65-6047-49BD-A8BD-84B7E8511E9C}" presName="parentText" presStyleLbl="node1" presStyleIdx="6" presStyleCnt="11">
        <dgm:presLayoutVars>
          <dgm:chMax val="1"/>
          <dgm:bulletEnabled val="1"/>
        </dgm:presLayoutVars>
      </dgm:prSet>
      <dgm:spPr/>
    </dgm:pt>
    <dgm:pt modelId="{F92C041F-9C13-4E61-857D-83FB8C7A7ADE}" type="pres">
      <dgm:prSet presAssocID="{C004DCD7-2902-4D5A-9A1B-350AA444D6AB}" presName="sp" presStyleCnt="0"/>
      <dgm:spPr/>
    </dgm:pt>
    <dgm:pt modelId="{413DE574-7868-467A-824F-1E25C3FDB9C9}" type="pres">
      <dgm:prSet presAssocID="{43A573A7-3987-476B-9E63-F5143C2375BB}" presName="linNode" presStyleCnt="0"/>
      <dgm:spPr/>
    </dgm:pt>
    <dgm:pt modelId="{D3A045E8-1F46-4BD9-A537-F89F6784E5C1}" type="pres">
      <dgm:prSet presAssocID="{43A573A7-3987-476B-9E63-F5143C2375BB}" presName="parentText" presStyleLbl="node1" presStyleIdx="7" presStyleCnt="11">
        <dgm:presLayoutVars>
          <dgm:chMax val="1"/>
          <dgm:bulletEnabled val="1"/>
        </dgm:presLayoutVars>
      </dgm:prSet>
      <dgm:spPr/>
    </dgm:pt>
    <dgm:pt modelId="{CD19339D-2BC7-4EE7-9513-28BBDFCBF549}" type="pres">
      <dgm:prSet presAssocID="{D7810618-E395-4BE5-8679-F0D78FD6BB26}" presName="sp" presStyleCnt="0"/>
      <dgm:spPr/>
    </dgm:pt>
    <dgm:pt modelId="{A27BBA2D-F065-4333-8B15-375D48D2FACA}" type="pres">
      <dgm:prSet presAssocID="{05D8CF49-239F-4A0F-83C0-6112B6351FBA}" presName="linNode" presStyleCnt="0"/>
      <dgm:spPr/>
    </dgm:pt>
    <dgm:pt modelId="{1E1D05A0-B51F-41B5-9277-225F2D08CADF}" type="pres">
      <dgm:prSet presAssocID="{05D8CF49-239F-4A0F-83C0-6112B6351FBA}" presName="parentText" presStyleLbl="node1" presStyleIdx="8" presStyleCnt="11">
        <dgm:presLayoutVars>
          <dgm:chMax val="1"/>
          <dgm:bulletEnabled val="1"/>
        </dgm:presLayoutVars>
      </dgm:prSet>
      <dgm:spPr/>
    </dgm:pt>
    <dgm:pt modelId="{651BB558-AABB-4311-92DE-7EE8C4CD4041}" type="pres">
      <dgm:prSet presAssocID="{5B0928B9-A05D-4EA8-AAD9-40B00932B6F7}" presName="sp" presStyleCnt="0"/>
      <dgm:spPr/>
    </dgm:pt>
    <dgm:pt modelId="{0F1A5D52-7036-44EF-B8CC-369D197D6706}" type="pres">
      <dgm:prSet presAssocID="{F42AF50A-1BA4-4452-B316-9D3432A3DF47}" presName="linNode" presStyleCnt="0"/>
      <dgm:spPr/>
    </dgm:pt>
    <dgm:pt modelId="{08FA4801-771E-4CE8-A6C1-6ADC34B235EC}" type="pres">
      <dgm:prSet presAssocID="{F42AF50A-1BA4-4452-B316-9D3432A3DF47}" presName="parentText" presStyleLbl="node1" presStyleIdx="9" presStyleCnt="11">
        <dgm:presLayoutVars>
          <dgm:chMax val="1"/>
          <dgm:bulletEnabled val="1"/>
        </dgm:presLayoutVars>
      </dgm:prSet>
      <dgm:spPr/>
    </dgm:pt>
    <dgm:pt modelId="{5AF6F04C-82B3-4DCD-8B68-81A437B501A8}" type="pres">
      <dgm:prSet presAssocID="{41C783D2-2AA8-443B-B76C-AB1E226AFF02}" presName="sp" presStyleCnt="0"/>
      <dgm:spPr/>
    </dgm:pt>
    <dgm:pt modelId="{F8A2B355-A5FD-46DA-8B5A-98D4447EB7FE}" type="pres">
      <dgm:prSet presAssocID="{F0E3160A-C0DE-4FB8-AF78-5FCF72E14682}" presName="linNode" presStyleCnt="0"/>
      <dgm:spPr/>
    </dgm:pt>
    <dgm:pt modelId="{FD36C16E-2972-43FF-964E-0D38A423CDDD}" type="pres">
      <dgm:prSet presAssocID="{F0E3160A-C0DE-4FB8-AF78-5FCF72E14682}" presName="parentText" presStyleLbl="node1" presStyleIdx="10" presStyleCnt="11">
        <dgm:presLayoutVars>
          <dgm:chMax val="1"/>
          <dgm:bulletEnabled val="1"/>
        </dgm:presLayoutVars>
      </dgm:prSet>
      <dgm:spPr/>
    </dgm:pt>
  </dgm:ptLst>
  <dgm:cxnLst>
    <dgm:cxn modelId="{9D9CF902-57B2-44BD-B3C9-4D6986970980}" srcId="{BD6E5F6D-912A-47FB-A07F-F50882F8E830}" destId="{F7E1FD64-36F8-44D9-A9B8-98BAE0AA7D90}" srcOrd="3" destOrd="0" parTransId="{C50155C1-F374-415C-A6ED-D49412AE905C}" sibTransId="{BBCF87A2-941E-43C3-8319-5E12943FA7D4}"/>
    <dgm:cxn modelId="{97E32915-5008-48C3-8ED3-15142EF9856C}" srcId="{BD6E5F6D-912A-47FB-A07F-F50882F8E830}" destId="{EA164B48-DFB1-4489-8593-03FA3CC6FFA5}" srcOrd="0" destOrd="0" parTransId="{B325A028-8ABD-432E-9E55-9DAD954A8FD1}" sibTransId="{397A7D32-8BD9-4666-A6AD-A0CBE0C07884}"/>
    <dgm:cxn modelId="{8C8D6C1C-5202-4E47-A2BC-FA31330430E3}" srcId="{BD6E5F6D-912A-47FB-A07F-F50882F8E830}" destId="{CB19D6CF-EA1B-47B9-B7DA-C3383ECF6912}" srcOrd="2" destOrd="0" parTransId="{B39DEFAD-2282-4584-BACC-99056744F423}" sibTransId="{79319EFC-0146-49B1-91D6-1CD7580C2C6E}"/>
    <dgm:cxn modelId="{155AE136-BC96-4389-AA41-6A981D22ACC5}" type="presOf" srcId="{F7E1FD64-36F8-44D9-A9B8-98BAE0AA7D90}" destId="{3BCD170C-BABC-4BF3-8FC8-4F099AEB95A9}" srcOrd="0" destOrd="0" presId="urn:microsoft.com/office/officeart/2005/8/layout/vList5"/>
    <dgm:cxn modelId="{F0AFDD5E-ABE6-457A-BFD8-9F220E9E2EB2}" type="presOf" srcId="{BD6E5F6D-912A-47FB-A07F-F50882F8E830}" destId="{3DD3604C-39D9-4287-A3B8-591F3056B86B}" srcOrd="0" destOrd="0" presId="urn:microsoft.com/office/officeart/2005/8/layout/vList5"/>
    <dgm:cxn modelId="{D7C53463-B439-4CDA-BFFF-7FEBCFB98DB8}" type="presOf" srcId="{F0E3160A-C0DE-4FB8-AF78-5FCF72E14682}" destId="{FD36C16E-2972-43FF-964E-0D38A423CDDD}" srcOrd="0" destOrd="0" presId="urn:microsoft.com/office/officeart/2005/8/layout/vList5"/>
    <dgm:cxn modelId="{C964016D-88F3-4277-BB76-FAA4BED1911C}" type="presOf" srcId="{F42AF50A-1BA4-4452-B316-9D3432A3DF47}" destId="{08FA4801-771E-4CE8-A6C1-6ADC34B235EC}" srcOrd="0" destOrd="0" presId="urn:microsoft.com/office/officeart/2005/8/layout/vList5"/>
    <dgm:cxn modelId="{5C31C06F-0817-49D8-A19B-398FFF47B14E}" type="presOf" srcId="{CB19D6CF-EA1B-47B9-B7DA-C3383ECF6912}" destId="{091D37C3-6E71-4068-9CD9-7FAAD4580592}" srcOrd="0" destOrd="0" presId="urn:microsoft.com/office/officeart/2005/8/layout/vList5"/>
    <dgm:cxn modelId="{089AF771-813B-436B-814F-68F4C66EBCD6}" srcId="{BD6E5F6D-912A-47FB-A07F-F50882F8E830}" destId="{7D30FB65-6047-49BD-A8BD-84B7E8511E9C}" srcOrd="6" destOrd="0" parTransId="{1D9FC4F8-5A95-4CBE-9983-C2AFA776176F}" sibTransId="{C004DCD7-2902-4D5A-9A1B-350AA444D6AB}"/>
    <dgm:cxn modelId="{A01D3553-192A-401B-8DB6-DE5C821A6D50}" srcId="{BD6E5F6D-912A-47FB-A07F-F50882F8E830}" destId="{F0E3160A-C0DE-4FB8-AF78-5FCF72E14682}" srcOrd="10" destOrd="0" parTransId="{0FDDFD1D-AC19-4960-9A23-A9C466CCBD49}" sibTransId="{9E842551-1C92-4D05-83F7-F29D6B2572E1}"/>
    <dgm:cxn modelId="{CDE7DF54-75D4-47DC-81EF-643F288C12A9}" srcId="{BD6E5F6D-912A-47FB-A07F-F50882F8E830}" destId="{DE80E2FB-BACF-4D5E-8FCE-CE9A9219FA6A}" srcOrd="4" destOrd="0" parTransId="{DFA165EF-75A0-41DA-8776-9B2CE09387B6}" sibTransId="{634C582D-5098-42BF-8A67-3BAFBCA59FCE}"/>
    <dgm:cxn modelId="{C47C4C9C-859A-4F00-9B2A-1DC7BD7F58CD}" type="presOf" srcId="{7D30FB65-6047-49BD-A8BD-84B7E8511E9C}" destId="{9FED1CF7-348D-417E-9EF8-1D98058942E4}" srcOrd="0" destOrd="0" presId="urn:microsoft.com/office/officeart/2005/8/layout/vList5"/>
    <dgm:cxn modelId="{C53A07A2-E2C6-4FD6-A185-EB88E112E4AB}" type="presOf" srcId="{05D8CF49-239F-4A0F-83C0-6112B6351FBA}" destId="{1E1D05A0-B51F-41B5-9277-225F2D08CADF}" srcOrd="0" destOrd="0" presId="urn:microsoft.com/office/officeart/2005/8/layout/vList5"/>
    <dgm:cxn modelId="{B1061CB0-8B82-4117-B0C5-189D59106EC3}" srcId="{BD6E5F6D-912A-47FB-A07F-F50882F8E830}" destId="{05D8CF49-239F-4A0F-83C0-6112B6351FBA}" srcOrd="8" destOrd="0" parTransId="{0A4C4B1D-0BF7-411B-84E8-788D741A1AD1}" sibTransId="{5B0928B9-A05D-4EA8-AAD9-40B00932B6F7}"/>
    <dgm:cxn modelId="{8D8A27C5-DB7F-40DA-AC1E-9DCD212E0C76}" srcId="{BD6E5F6D-912A-47FB-A07F-F50882F8E830}" destId="{38AD8FFC-5479-426F-8425-40CFE1FFED92}" srcOrd="5" destOrd="0" parTransId="{07DDB210-DCA6-4D86-B82C-526931FA2493}" sibTransId="{22C8A198-067C-406F-905C-819D2BA4E1E1}"/>
    <dgm:cxn modelId="{C315EED5-7E1D-4D54-BA93-424A4A978FE1}" type="presOf" srcId="{38AD8FFC-5479-426F-8425-40CFE1FFED92}" destId="{D785DAC7-408F-4D1D-948A-47EDD6279FBA}" srcOrd="0" destOrd="0" presId="urn:microsoft.com/office/officeart/2005/8/layout/vList5"/>
    <dgm:cxn modelId="{A11EE5DB-8C60-49FD-B961-EF024DBCE1EE}" type="presOf" srcId="{AF0C085D-269C-4D1B-BCF6-A5E4086B05B3}" destId="{9A3A712C-6E1B-424C-8D9A-5D890983CBBA}" srcOrd="0" destOrd="0" presId="urn:microsoft.com/office/officeart/2005/8/layout/vList5"/>
    <dgm:cxn modelId="{C484A3DF-75C2-429C-8431-AD335D74875F}" type="presOf" srcId="{DE80E2FB-BACF-4D5E-8FCE-CE9A9219FA6A}" destId="{A23E68C9-F371-4B05-941C-F09F8E298EF8}" srcOrd="0" destOrd="0" presId="urn:microsoft.com/office/officeart/2005/8/layout/vList5"/>
    <dgm:cxn modelId="{2773A0E4-8574-4C19-AC1C-5EED9D88E5C3}" type="presOf" srcId="{43A573A7-3987-476B-9E63-F5143C2375BB}" destId="{D3A045E8-1F46-4BD9-A537-F89F6784E5C1}" srcOrd="0" destOrd="0" presId="urn:microsoft.com/office/officeart/2005/8/layout/vList5"/>
    <dgm:cxn modelId="{9F196DEE-5FE9-486D-9887-AA5C97EA25E4}" srcId="{BD6E5F6D-912A-47FB-A07F-F50882F8E830}" destId="{AF0C085D-269C-4D1B-BCF6-A5E4086B05B3}" srcOrd="1" destOrd="0" parTransId="{42CBAD40-4659-436F-9AE8-1622FA151C31}" sibTransId="{09E2922B-6CFE-4F52-A69C-53D5EC7D64A5}"/>
    <dgm:cxn modelId="{B0AE71F0-51BE-497C-B8EA-21E62E5C1D1B}" srcId="{BD6E5F6D-912A-47FB-A07F-F50882F8E830}" destId="{43A573A7-3987-476B-9E63-F5143C2375BB}" srcOrd="7" destOrd="0" parTransId="{2F596F79-2C0F-4F56-9622-71F396516496}" sibTransId="{D7810618-E395-4BE5-8679-F0D78FD6BB26}"/>
    <dgm:cxn modelId="{38A101FC-9ECC-4856-9100-B0DBF2AB8853}" type="presOf" srcId="{EA164B48-DFB1-4489-8593-03FA3CC6FFA5}" destId="{6F4D82A5-E59D-4D41-A152-53FDCBFBB1BB}" srcOrd="0" destOrd="0" presId="urn:microsoft.com/office/officeart/2005/8/layout/vList5"/>
    <dgm:cxn modelId="{0949A3FE-EE1A-4ADB-B932-C2FC508D9ACC}" srcId="{BD6E5F6D-912A-47FB-A07F-F50882F8E830}" destId="{F42AF50A-1BA4-4452-B316-9D3432A3DF47}" srcOrd="9" destOrd="0" parTransId="{255DECF0-23F1-479E-A3C4-D040918E145B}" sibTransId="{41C783D2-2AA8-443B-B76C-AB1E226AFF02}"/>
    <dgm:cxn modelId="{A7A62940-4CB3-44A8-BD30-A50AEC34F972}" type="presParOf" srcId="{3DD3604C-39D9-4287-A3B8-591F3056B86B}" destId="{16C75D43-359F-4479-A9AB-6196AEAB18E5}" srcOrd="0" destOrd="0" presId="urn:microsoft.com/office/officeart/2005/8/layout/vList5"/>
    <dgm:cxn modelId="{6A3EE2A2-2A3B-43B5-B461-0524C0346C2F}" type="presParOf" srcId="{16C75D43-359F-4479-A9AB-6196AEAB18E5}" destId="{6F4D82A5-E59D-4D41-A152-53FDCBFBB1BB}" srcOrd="0" destOrd="0" presId="urn:microsoft.com/office/officeart/2005/8/layout/vList5"/>
    <dgm:cxn modelId="{F65BD675-54E9-4693-BE00-026E27B8B223}" type="presParOf" srcId="{3DD3604C-39D9-4287-A3B8-591F3056B86B}" destId="{B1717337-F130-431C-89E7-0BBC9B6E0FAD}" srcOrd="1" destOrd="0" presId="urn:microsoft.com/office/officeart/2005/8/layout/vList5"/>
    <dgm:cxn modelId="{CBE36C3C-E5ED-45E6-A548-AB2F949842C1}" type="presParOf" srcId="{3DD3604C-39D9-4287-A3B8-591F3056B86B}" destId="{10D94D2A-C0CD-4A80-A220-9A6BE945279E}" srcOrd="2" destOrd="0" presId="urn:microsoft.com/office/officeart/2005/8/layout/vList5"/>
    <dgm:cxn modelId="{CC8B0562-E8AE-48D6-9818-A2AD7A88FC02}" type="presParOf" srcId="{10D94D2A-C0CD-4A80-A220-9A6BE945279E}" destId="{9A3A712C-6E1B-424C-8D9A-5D890983CBBA}" srcOrd="0" destOrd="0" presId="urn:microsoft.com/office/officeart/2005/8/layout/vList5"/>
    <dgm:cxn modelId="{B42C15B4-CCE2-4534-9EA7-03D3A3FE9D24}" type="presParOf" srcId="{3DD3604C-39D9-4287-A3B8-591F3056B86B}" destId="{97F72C49-23F9-433E-8D19-AF3AF33DC3AF}" srcOrd="3" destOrd="0" presId="urn:microsoft.com/office/officeart/2005/8/layout/vList5"/>
    <dgm:cxn modelId="{3D49D911-E647-419A-A95A-D6BAFEE2414A}" type="presParOf" srcId="{3DD3604C-39D9-4287-A3B8-591F3056B86B}" destId="{FD05EE8E-3667-487B-AF75-4CAD28773C61}" srcOrd="4" destOrd="0" presId="urn:microsoft.com/office/officeart/2005/8/layout/vList5"/>
    <dgm:cxn modelId="{144CDD1C-71D9-4F87-86C9-A8F902C179E4}" type="presParOf" srcId="{FD05EE8E-3667-487B-AF75-4CAD28773C61}" destId="{091D37C3-6E71-4068-9CD9-7FAAD4580592}" srcOrd="0" destOrd="0" presId="urn:microsoft.com/office/officeart/2005/8/layout/vList5"/>
    <dgm:cxn modelId="{B21C3542-C31A-4E6F-8A51-0F1AEF99F2DB}" type="presParOf" srcId="{3DD3604C-39D9-4287-A3B8-591F3056B86B}" destId="{26DBF28A-A22F-40B4-89F1-96CD8A3D1510}" srcOrd="5" destOrd="0" presId="urn:microsoft.com/office/officeart/2005/8/layout/vList5"/>
    <dgm:cxn modelId="{D87943E3-4C41-4669-9977-53E61D4B21AA}" type="presParOf" srcId="{3DD3604C-39D9-4287-A3B8-591F3056B86B}" destId="{3A229280-0AEE-430B-815D-E0AB722E15B1}" srcOrd="6" destOrd="0" presId="urn:microsoft.com/office/officeart/2005/8/layout/vList5"/>
    <dgm:cxn modelId="{8FE4E523-CBA2-4ACD-B7E0-4178B32709A4}" type="presParOf" srcId="{3A229280-0AEE-430B-815D-E0AB722E15B1}" destId="{3BCD170C-BABC-4BF3-8FC8-4F099AEB95A9}" srcOrd="0" destOrd="0" presId="urn:microsoft.com/office/officeart/2005/8/layout/vList5"/>
    <dgm:cxn modelId="{0BF92089-90AB-4B92-8D02-C1CC45CAE60F}" type="presParOf" srcId="{3DD3604C-39D9-4287-A3B8-591F3056B86B}" destId="{638233E5-B4A7-4BC6-A9A8-047BED786277}" srcOrd="7" destOrd="0" presId="urn:microsoft.com/office/officeart/2005/8/layout/vList5"/>
    <dgm:cxn modelId="{A2A6305A-6663-4B60-BD57-ED84B149F6EC}" type="presParOf" srcId="{3DD3604C-39D9-4287-A3B8-591F3056B86B}" destId="{8ADEBAA1-43D5-410F-98E1-54EA59DCB6CB}" srcOrd="8" destOrd="0" presId="urn:microsoft.com/office/officeart/2005/8/layout/vList5"/>
    <dgm:cxn modelId="{ACEFD5E2-6397-40BD-AE4D-FD2C12C9DE34}" type="presParOf" srcId="{8ADEBAA1-43D5-410F-98E1-54EA59DCB6CB}" destId="{A23E68C9-F371-4B05-941C-F09F8E298EF8}" srcOrd="0" destOrd="0" presId="urn:microsoft.com/office/officeart/2005/8/layout/vList5"/>
    <dgm:cxn modelId="{4FFD34AE-0BAF-4951-ABB2-E81DC30DF630}" type="presParOf" srcId="{3DD3604C-39D9-4287-A3B8-591F3056B86B}" destId="{E73DE9A7-6060-441C-B0A2-921B5334CC18}" srcOrd="9" destOrd="0" presId="urn:microsoft.com/office/officeart/2005/8/layout/vList5"/>
    <dgm:cxn modelId="{14CBEFC1-6E2C-4260-BA6C-3431BDC9CE0B}" type="presParOf" srcId="{3DD3604C-39D9-4287-A3B8-591F3056B86B}" destId="{354BD195-D737-4EEB-A154-B9C0408FB95B}" srcOrd="10" destOrd="0" presId="urn:microsoft.com/office/officeart/2005/8/layout/vList5"/>
    <dgm:cxn modelId="{630069CC-E98B-41D1-ADC5-58D772C3C070}" type="presParOf" srcId="{354BD195-D737-4EEB-A154-B9C0408FB95B}" destId="{D785DAC7-408F-4D1D-948A-47EDD6279FBA}" srcOrd="0" destOrd="0" presId="urn:microsoft.com/office/officeart/2005/8/layout/vList5"/>
    <dgm:cxn modelId="{06E56689-75FD-41C7-9E7F-961124451677}" type="presParOf" srcId="{3DD3604C-39D9-4287-A3B8-591F3056B86B}" destId="{FFCEC6A9-059B-40F3-A21B-030F0A6A84DB}" srcOrd="11" destOrd="0" presId="urn:microsoft.com/office/officeart/2005/8/layout/vList5"/>
    <dgm:cxn modelId="{00F83840-B735-4132-9042-2E4181C17BD9}" type="presParOf" srcId="{3DD3604C-39D9-4287-A3B8-591F3056B86B}" destId="{9016D93E-0A37-4280-91E0-F5012A5647FD}" srcOrd="12" destOrd="0" presId="urn:microsoft.com/office/officeart/2005/8/layout/vList5"/>
    <dgm:cxn modelId="{089386A0-6871-4AAD-AA84-12755C93F1FA}" type="presParOf" srcId="{9016D93E-0A37-4280-91E0-F5012A5647FD}" destId="{9FED1CF7-348D-417E-9EF8-1D98058942E4}" srcOrd="0" destOrd="0" presId="urn:microsoft.com/office/officeart/2005/8/layout/vList5"/>
    <dgm:cxn modelId="{9F2A9219-C101-4BBE-9B21-BBCE6494B3E1}" type="presParOf" srcId="{3DD3604C-39D9-4287-A3B8-591F3056B86B}" destId="{F92C041F-9C13-4E61-857D-83FB8C7A7ADE}" srcOrd="13" destOrd="0" presId="urn:microsoft.com/office/officeart/2005/8/layout/vList5"/>
    <dgm:cxn modelId="{55AB421A-B82E-4447-B380-4EF7697CEA9E}" type="presParOf" srcId="{3DD3604C-39D9-4287-A3B8-591F3056B86B}" destId="{413DE574-7868-467A-824F-1E25C3FDB9C9}" srcOrd="14" destOrd="0" presId="urn:microsoft.com/office/officeart/2005/8/layout/vList5"/>
    <dgm:cxn modelId="{F9C1A89C-1218-4A6E-96B3-E5925B53E4D7}" type="presParOf" srcId="{413DE574-7868-467A-824F-1E25C3FDB9C9}" destId="{D3A045E8-1F46-4BD9-A537-F89F6784E5C1}" srcOrd="0" destOrd="0" presId="urn:microsoft.com/office/officeart/2005/8/layout/vList5"/>
    <dgm:cxn modelId="{DBC88EBC-9B4F-4D88-A52B-DB2B584DC2C7}" type="presParOf" srcId="{3DD3604C-39D9-4287-A3B8-591F3056B86B}" destId="{CD19339D-2BC7-4EE7-9513-28BBDFCBF549}" srcOrd="15" destOrd="0" presId="urn:microsoft.com/office/officeart/2005/8/layout/vList5"/>
    <dgm:cxn modelId="{CD738D3D-8C94-43BC-ADAF-8003AF65BE5A}" type="presParOf" srcId="{3DD3604C-39D9-4287-A3B8-591F3056B86B}" destId="{A27BBA2D-F065-4333-8B15-375D48D2FACA}" srcOrd="16" destOrd="0" presId="urn:microsoft.com/office/officeart/2005/8/layout/vList5"/>
    <dgm:cxn modelId="{AB8AD74D-DC37-4AAF-BAAB-32C95CD14C9A}" type="presParOf" srcId="{A27BBA2D-F065-4333-8B15-375D48D2FACA}" destId="{1E1D05A0-B51F-41B5-9277-225F2D08CADF}" srcOrd="0" destOrd="0" presId="urn:microsoft.com/office/officeart/2005/8/layout/vList5"/>
    <dgm:cxn modelId="{A5EDEFC7-AF79-484C-A443-98DF38EC9BB9}" type="presParOf" srcId="{3DD3604C-39D9-4287-A3B8-591F3056B86B}" destId="{651BB558-AABB-4311-92DE-7EE8C4CD4041}" srcOrd="17" destOrd="0" presId="urn:microsoft.com/office/officeart/2005/8/layout/vList5"/>
    <dgm:cxn modelId="{758A468C-F185-4ABC-8499-FAC7C4C95174}" type="presParOf" srcId="{3DD3604C-39D9-4287-A3B8-591F3056B86B}" destId="{0F1A5D52-7036-44EF-B8CC-369D197D6706}" srcOrd="18" destOrd="0" presId="urn:microsoft.com/office/officeart/2005/8/layout/vList5"/>
    <dgm:cxn modelId="{6383E47D-DDC5-4AC2-BED8-C833E2C7BB72}" type="presParOf" srcId="{0F1A5D52-7036-44EF-B8CC-369D197D6706}" destId="{08FA4801-771E-4CE8-A6C1-6ADC34B235EC}" srcOrd="0" destOrd="0" presId="urn:microsoft.com/office/officeart/2005/8/layout/vList5"/>
    <dgm:cxn modelId="{CBF7C986-E6DB-4751-AB56-8C1DAD8389C4}" type="presParOf" srcId="{3DD3604C-39D9-4287-A3B8-591F3056B86B}" destId="{5AF6F04C-82B3-4DCD-8B68-81A437B501A8}" srcOrd="19" destOrd="0" presId="urn:microsoft.com/office/officeart/2005/8/layout/vList5"/>
    <dgm:cxn modelId="{3EA6C64A-7FB9-4490-BF57-1D3F11F4061D}" type="presParOf" srcId="{3DD3604C-39D9-4287-A3B8-591F3056B86B}" destId="{F8A2B355-A5FD-46DA-8B5A-98D4447EB7FE}" srcOrd="20" destOrd="0" presId="urn:microsoft.com/office/officeart/2005/8/layout/vList5"/>
    <dgm:cxn modelId="{ED8D20A9-DA7C-4532-BF80-149973BCA126}" type="presParOf" srcId="{F8A2B355-A5FD-46DA-8B5A-98D4447EB7FE}" destId="{FD36C16E-2972-43FF-964E-0D38A423CDDD}" srcOrd="0" destOrd="0" presId="urn:microsoft.com/office/officeart/2005/8/layout/vList5"/>
  </dgm:cxnLst>
  <dgm:bg>
    <a:effectLst>
      <a:softEdge rad="10541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D82A5-E59D-4D41-A152-53FDCBFBB1BB}">
      <dsp:nvSpPr>
        <dsp:cNvPr id="0" name=""/>
        <dsp:cNvSpPr/>
      </dsp:nvSpPr>
      <dsp:spPr>
        <a:xfrm>
          <a:off x="2074492" y="1383"/>
          <a:ext cx="2333804" cy="49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Digital Communication &amp; CPD</a:t>
          </a:r>
          <a:br>
            <a:rPr lang="en-GB" sz="1100" b="1" kern="1200" dirty="0"/>
          </a:br>
          <a:endParaRPr lang="en-US" sz="1100" b="1" kern="1200" dirty="0"/>
        </a:p>
      </dsp:txBody>
      <dsp:txXfrm>
        <a:off x="2098532" y="25423"/>
        <a:ext cx="2285724" cy="444388"/>
      </dsp:txXfrm>
    </dsp:sp>
    <dsp:sp modelId="{9A3A712C-6E1B-424C-8D9A-5D890983CBBA}">
      <dsp:nvSpPr>
        <dsp:cNvPr id="0" name=""/>
        <dsp:cNvSpPr/>
      </dsp:nvSpPr>
      <dsp:spPr>
        <a:xfrm>
          <a:off x="2074492" y="518475"/>
          <a:ext cx="2333804" cy="49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TEPs &amp; NQEPs in the AEP</a:t>
          </a:r>
        </a:p>
      </dsp:txBody>
      <dsp:txXfrm>
        <a:off x="2098532" y="542515"/>
        <a:ext cx="2285724" cy="444388"/>
      </dsp:txXfrm>
    </dsp:sp>
    <dsp:sp modelId="{091D37C3-6E71-4068-9CD9-7FAAD4580592}">
      <dsp:nvSpPr>
        <dsp:cNvPr id="0" name=""/>
        <dsp:cNvSpPr/>
      </dsp:nvSpPr>
      <dsp:spPr>
        <a:xfrm>
          <a:off x="2074492" y="1035567"/>
          <a:ext cx="2333804" cy="49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Assistant EPs in membership</a:t>
          </a:r>
        </a:p>
      </dsp:txBody>
      <dsp:txXfrm>
        <a:off x="2098532" y="1059607"/>
        <a:ext cx="2285724" cy="444388"/>
      </dsp:txXfrm>
    </dsp:sp>
    <dsp:sp modelId="{3BCD170C-BABC-4BF3-8FC8-4F099AEB95A9}">
      <dsp:nvSpPr>
        <dsp:cNvPr id="0" name=""/>
        <dsp:cNvSpPr/>
      </dsp:nvSpPr>
      <dsp:spPr>
        <a:xfrm>
          <a:off x="2074492" y="1552658"/>
          <a:ext cx="2333804" cy="49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A new AEP website</a:t>
          </a:r>
          <a:endParaRPr lang="en-US" sz="1100" b="1" kern="1200" dirty="0"/>
        </a:p>
      </dsp:txBody>
      <dsp:txXfrm>
        <a:off x="2098532" y="1576698"/>
        <a:ext cx="2285724" cy="444388"/>
      </dsp:txXfrm>
    </dsp:sp>
    <dsp:sp modelId="{A23E68C9-F371-4B05-941C-F09F8E298EF8}">
      <dsp:nvSpPr>
        <dsp:cNvPr id="0" name=""/>
        <dsp:cNvSpPr/>
      </dsp:nvSpPr>
      <dsp:spPr>
        <a:xfrm>
          <a:off x="2074492" y="2069750"/>
          <a:ext cx="2333804" cy="49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204 training places in England</a:t>
          </a:r>
          <a:endParaRPr lang="en-US" sz="1100" b="1" kern="1200" dirty="0"/>
        </a:p>
      </dsp:txBody>
      <dsp:txXfrm>
        <a:off x="2098532" y="2093790"/>
        <a:ext cx="2285724" cy="444388"/>
      </dsp:txXfrm>
    </dsp:sp>
    <dsp:sp modelId="{D785DAC7-408F-4D1D-948A-47EDD6279FBA}">
      <dsp:nvSpPr>
        <dsp:cNvPr id="0" name=""/>
        <dsp:cNvSpPr/>
      </dsp:nvSpPr>
      <dsp:spPr>
        <a:xfrm>
          <a:off x="2074492" y="2586842"/>
          <a:ext cx="2333804" cy="49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Connect Public Affairs</a:t>
          </a:r>
          <a:endParaRPr lang="en-US" sz="1100" b="1" kern="1200" dirty="0"/>
        </a:p>
      </dsp:txBody>
      <dsp:txXfrm>
        <a:off x="2098532" y="2610882"/>
        <a:ext cx="2285724" cy="444388"/>
      </dsp:txXfrm>
    </dsp:sp>
    <dsp:sp modelId="{9FED1CF7-348D-417E-9EF8-1D98058942E4}">
      <dsp:nvSpPr>
        <dsp:cNvPr id="0" name=""/>
        <dsp:cNvSpPr/>
      </dsp:nvSpPr>
      <dsp:spPr>
        <a:xfrm>
          <a:off x="2074492" y="3103934"/>
          <a:ext cx="2333804" cy="49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TUC Congress motions</a:t>
          </a:r>
        </a:p>
      </dsp:txBody>
      <dsp:txXfrm>
        <a:off x="2098532" y="3127974"/>
        <a:ext cx="2285724" cy="444388"/>
      </dsp:txXfrm>
    </dsp:sp>
    <dsp:sp modelId="{D3A045E8-1F46-4BD9-A537-F89F6784E5C1}">
      <dsp:nvSpPr>
        <dsp:cNvPr id="0" name=""/>
        <dsp:cNvSpPr/>
      </dsp:nvSpPr>
      <dsp:spPr>
        <a:xfrm>
          <a:off x="2074492" y="3621026"/>
          <a:ext cx="2333804" cy="49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Growing staff team</a:t>
          </a:r>
        </a:p>
      </dsp:txBody>
      <dsp:txXfrm>
        <a:off x="2098532" y="3645066"/>
        <a:ext cx="2285724" cy="444388"/>
      </dsp:txXfrm>
    </dsp:sp>
    <dsp:sp modelId="{1E1D05A0-B51F-41B5-9277-225F2D08CADF}">
      <dsp:nvSpPr>
        <dsp:cNvPr id="0" name=""/>
        <dsp:cNvSpPr/>
      </dsp:nvSpPr>
      <dsp:spPr>
        <a:xfrm>
          <a:off x="2074492" y="4138118"/>
          <a:ext cx="2333804" cy="49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TEP Conference</a:t>
          </a:r>
          <a:endParaRPr lang="en-US" sz="1100" b="1" kern="1200" dirty="0"/>
        </a:p>
      </dsp:txBody>
      <dsp:txXfrm>
        <a:off x="2098532" y="4162158"/>
        <a:ext cx="2285724" cy="444388"/>
      </dsp:txXfrm>
    </dsp:sp>
    <dsp:sp modelId="{08FA4801-771E-4CE8-A6C1-6ADC34B235EC}">
      <dsp:nvSpPr>
        <dsp:cNvPr id="0" name=""/>
        <dsp:cNvSpPr/>
      </dsp:nvSpPr>
      <dsp:spPr>
        <a:xfrm>
          <a:off x="2074492" y="4655210"/>
          <a:ext cx="2333804" cy="49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Annual conferences nationwide </a:t>
          </a:r>
          <a:br>
            <a:rPr lang="en-GB" sz="1100" b="1" kern="1200" dirty="0"/>
          </a:br>
          <a:endParaRPr lang="en-US" sz="1100" b="1" kern="1200" dirty="0"/>
        </a:p>
      </dsp:txBody>
      <dsp:txXfrm>
        <a:off x="2098532" y="4679250"/>
        <a:ext cx="2285724" cy="444388"/>
      </dsp:txXfrm>
    </dsp:sp>
    <dsp:sp modelId="{FD36C16E-2972-43FF-964E-0D38A423CDDD}">
      <dsp:nvSpPr>
        <dsp:cNvPr id="0" name=""/>
        <dsp:cNvSpPr/>
      </dsp:nvSpPr>
      <dsp:spPr>
        <a:xfrm>
          <a:off x="2074492" y="5172302"/>
          <a:ext cx="2333804" cy="49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/>
            <a:t>Campaign for Equal Protection for Children –</a:t>
          </a:r>
          <a:br>
            <a:rPr lang="en-GB" sz="1100" b="1" kern="1200" dirty="0"/>
          </a:br>
          <a:r>
            <a:rPr lang="en-GB" sz="1100" b="1" kern="1200" dirty="0"/>
            <a:t> legislation in Wales</a:t>
          </a:r>
          <a:endParaRPr lang="en-US" sz="1100" b="1" kern="1200" dirty="0"/>
        </a:p>
      </dsp:txBody>
      <dsp:txXfrm>
        <a:off x="2098532" y="5196342"/>
        <a:ext cx="2285724" cy="444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0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4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56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94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99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1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68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9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9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1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47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5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3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9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1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6D1FD-770A-42A2-A965-C81D455902B5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54E1C3-87F7-4864-ACEC-E3A7EA6EE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0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Water reflection">
            <a:extLst>
              <a:ext uri="{FF2B5EF4-FFF2-40B4-BE49-F238E27FC236}">
                <a16:creationId xmlns:a16="http://schemas.microsoft.com/office/drawing/2014/main" id="{1B4BD4C6-A6D4-949A-A316-C39133811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r="4856" b="-2"/>
          <a:stretch/>
        </p:blipFill>
        <p:spPr>
          <a:xfrm>
            <a:off x="350876" y="408504"/>
            <a:ext cx="4671437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  <a:effectLst>
            <a:softEdge rad="2286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CA4988-4D4B-354A-E300-E28611957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2229" y="1727200"/>
            <a:ext cx="5114776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</a:rPr>
              <a:t>The AEP’s diamond jubilee: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/>
              </a:rPr>
              <a:t>a celebration of 60 years as an association and an exploration of where we should go next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Isosceles Triangle 30">
            <a:extLst>
              <a:ext uri="{FF2B5EF4-FFF2-40B4-BE49-F238E27FC236}">
                <a16:creationId xmlns:a16="http://schemas.microsoft.com/office/drawing/2014/main" id="{B09A8B04-373D-40BD-9442-2D3540D3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5028193-7250-4674-AA37-E9040429A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32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A0BDFC63-34DD-5155-F0A4-93AA04DC6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2229" y="4953000"/>
            <a:ext cx="5114776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Kate Fallon</a:t>
            </a:r>
            <a:br>
              <a:rPr lang="en-US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General Secretary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Association of Educational Psychologists</a:t>
            </a:r>
          </a:p>
          <a:p>
            <a:pPr>
              <a:buFont typeface="Wingdings 3" charset="2"/>
              <a:buChar char="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E81272-FEE2-5C64-EF54-CF145A9A000F}"/>
              </a:ext>
            </a:extLst>
          </p:cNvPr>
          <p:cNvSpPr txBox="1"/>
          <p:nvPr/>
        </p:nvSpPr>
        <p:spPr>
          <a:xfrm>
            <a:off x="4497081" y="3623541"/>
            <a:ext cx="4505129" cy="102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AEP Annual Conference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November 2022</a:t>
            </a:r>
          </a:p>
          <a:p>
            <a:pPr algn="r">
              <a:spcAft>
                <a:spcPts val="600"/>
              </a:spcAft>
            </a:pP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6FD24D5-0B99-A1FB-F0DE-9A93D5668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86" y="407521"/>
            <a:ext cx="1640019" cy="968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C4B3D-257D-F818-F1AE-1D1B78756B83}"/>
              </a:ext>
            </a:extLst>
          </p:cNvPr>
          <p:cNvSpPr txBox="1"/>
          <p:nvPr/>
        </p:nvSpPr>
        <p:spPr>
          <a:xfrm>
            <a:off x="1151115" y="4953000"/>
            <a:ext cx="2265073" cy="119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@AEPsychologists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#AEPConference22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spcAft>
                <a:spcPts val="600"/>
              </a:spcAft>
            </a:pPr>
            <a:endParaRPr lang="en-GB" dirty="0"/>
          </a:p>
        </p:txBody>
      </p:sp>
      <p:pic>
        <p:nvPicPr>
          <p:cNvPr id="2052" name="Picture 4" descr="Image result for twitter icon">
            <a:extLst>
              <a:ext uri="{FF2B5EF4-FFF2-40B4-BE49-F238E27FC236}">
                <a16:creationId xmlns:a16="http://schemas.microsoft.com/office/drawing/2014/main" id="{9BA3F61E-0FE4-CABC-ABAD-CA069F421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9" y="5041440"/>
            <a:ext cx="528637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0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F2F77-6ABD-2461-255E-67EAF150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07" y="324661"/>
            <a:ext cx="5897918" cy="71747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This year’s conference…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B1921D3-107C-C998-DFC3-91C752E6C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19" y="177063"/>
            <a:ext cx="1464669" cy="865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09A22-F194-D3FA-34BD-52609BE2B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5"/>
          <a:stretch/>
        </p:blipFill>
        <p:spPr>
          <a:xfrm rot="21297449">
            <a:off x="4627082" y="3141813"/>
            <a:ext cx="3596952" cy="291695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CA960-3727-2682-2179-FB05D0E5B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6709">
            <a:off x="5357127" y="1678445"/>
            <a:ext cx="1691787" cy="162320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1B3322-47D5-3DEC-0A93-9E07D58E5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597">
            <a:off x="8016135" y="294230"/>
            <a:ext cx="2306687" cy="2792900"/>
          </a:xfrm>
          <a:prstGeom prst="rect">
            <a:avLst/>
          </a:prstGeom>
        </p:spPr>
      </p:pic>
      <p:pic>
        <p:nvPicPr>
          <p:cNvPr id="1026" name="Picture 2" descr="Hybrid Council Chamber Solutions">
            <a:extLst>
              <a:ext uri="{FF2B5EF4-FFF2-40B4-BE49-F238E27FC236}">
                <a16:creationId xmlns:a16="http://schemas.microsoft.com/office/drawing/2014/main" id="{C6A23E80-A80F-4EDA-84D6-B4898EB4F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557">
            <a:off x="581009" y="1988954"/>
            <a:ext cx="3806386" cy="21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C3092A-DD2E-FFF3-E17D-10C8F1B63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218290"/>
            <a:ext cx="3757690" cy="12038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7299ED-3145-FD1B-7FF9-06C931EEF2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199">
            <a:off x="10227533" y="3232086"/>
            <a:ext cx="1697225" cy="1697225"/>
          </a:xfrm>
          <a:prstGeom prst="rect">
            <a:avLst/>
          </a:prstGeom>
        </p:spPr>
      </p:pic>
      <p:pic>
        <p:nvPicPr>
          <p:cNvPr id="3" name="Picture 2" descr="40 Inch Gold Large Numbers Balloons 60, Number 60 Birthday Balloon Digital 60 Helium Balloons, Foil Mylar Big Number Balloon for Men Women 60th Birthday Anniversary Party Decorations ( Gold Number 60)">
            <a:extLst>
              <a:ext uri="{FF2B5EF4-FFF2-40B4-BE49-F238E27FC236}">
                <a16:creationId xmlns:a16="http://schemas.microsoft.com/office/drawing/2014/main" id="{CE45ABED-A8CC-333B-398E-B1D30C79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371">
            <a:off x="8801508" y="4961434"/>
            <a:ext cx="1630201" cy="159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1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2BD30-F553-6A6D-9EDB-DBF66DC4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13" y="121149"/>
            <a:ext cx="6536332" cy="69403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AEP: 2009 – Present…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068" name="Content Placeholder 2">
            <a:extLst>
              <a:ext uri="{FF2B5EF4-FFF2-40B4-BE49-F238E27FC236}">
                <a16:creationId xmlns:a16="http://schemas.microsoft.com/office/drawing/2014/main" id="{633A193C-49BF-F476-9C7A-7330BC24B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449579"/>
              </p:ext>
            </p:extLst>
          </p:nvPr>
        </p:nvGraphicFramePr>
        <p:xfrm>
          <a:off x="3381417" y="928809"/>
          <a:ext cx="6482790" cy="566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5207872-A3C6-0A35-6139-A539E5F2E9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301" y="97778"/>
            <a:ext cx="1692505" cy="999639"/>
          </a:xfrm>
          <a:prstGeom prst="rect">
            <a:avLst/>
          </a:prstGeom>
        </p:spPr>
      </p:pic>
      <p:pic>
        <p:nvPicPr>
          <p:cNvPr id="2052" name="Picture 4" descr="Distance Learning &amp; Virtual Classrooms: Where Learning Never Stops -  myViewBoard Blog">
            <a:extLst>
              <a:ext uri="{FF2B5EF4-FFF2-40B4-BE49-F238E27FC236}">
                <a16:creationId xmlns:a16="http://schemas.microsoft.com/office/drawing/2014/main" id="{9943B25B-6C53-C98B-6CA0-8E698482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" y="2743922"/>
            <a:ext cx="3040346" cy="2023212"/>
          </a:xfrm>
          <a:prstGeom prst="rect">
            <a:avLst/>
          </a:prstGeom>
          <a:noFill/>
          <a:effectLst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people posing for a photo in front of a sign&#10;&#10;Description automatically generated with medium confidence">
            <a:extLst>
              <a:ext uri="{FF2B5EF4-FFF2-40B4-BE49-F238E27FC236}">
                <a16:creationId xmlns:a16="http://schemas.microsoft.com/office/drawing/2014/main" id="{FAA2D7F9-D06F-D4B6-5FD8-61FC4644C3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60" y="1022042"/>
            <a:ext cx="2590919" cy="19380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 descr="Graduates wearing mortarboards">
            <a:extLst>
              <a:ext uri="{FF2B5EF4-FFF2-40B4-BE49-F238E27FC236}">
                <a16:creationId xmlns:a16="http://schemas.microsoft.com/office/drawing/2014/main" id="{8DBE63D4-1B0B-CC2D-61A3-89B559467B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877">
            <a:off x="2956395" y="3699287"/>
            <a:ext cx="2210873" cy="147375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394491-D4A1-D46D-0155-9528B35ABA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16" y="1283590"/>
            <a:ext cx="3046824" cy="167646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731B13-77B2-1CAD-1A86-619062AD0E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103963">
            <a:off x="9898562" y="3139811"/>
            <a:ext cx="2034716" cy="6248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9057CB-5E39-7FB5-927C-F37E3F3F98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15815">
            <a:off x="8394439" y="4314955"/>
            <a:ext cx="2261375" cy="1263420"/>
          </a:xfrm>
          <a:prstGeom prst="rect">
            <a:avLst/>
          </a:prstGeom>
        </p:spPr>
      </p:pic>
      <p:pic>
        <p:nvPicPr>
          <p:cNvPr id="21" name="Picture 20" descr="Gavel resting on block">
            <a:extLst>
              <a:ext uri="{FF2B5EF4-FFF2-40B4-BE49-F238E27FC236}">
                <a16:creationId xmlns:a16="http://schemas.microsoft.com/office/drawing/2014/main" id="{32941D6E-2FF0-C677-B527-E97E53E4F6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71" y="5690993"/>
            <a:ext cx="1551704" cy="103447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22" name="Picture 8" descr="How to join a Zoom meeting | Tom's Guide">
            <a:extLst>
              <a:ext uri="{FF2B5EF4-FFF2-40B4-BE49-F238E27FC236}">
                <a16:creationId xmlns:a16="http://schemas.microsoft.com/office/drawing/2014/main" id="{58D804F1-11A8-4BA1-B208-A57922CB3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155">
            <a:off x="649173" y="5150065"/>
            <a:ext cx="2437771" cy="13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4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1F54E82-B167-4B1B-8B08-77D08C190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7" y="77319"/>
            <a:ext cx="1692505" cy="999639"/>
          </a:xfr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87ACFAE-C451-47B7-AF43-11ADC56942D4}"/>
              </a:ext>
            </a:extLst>
          </p:cNvPr>
          <p:cNvSpPr txBox="1">
            <a:spLocks/>
          </p:cNvSpPr>
          <p:nvPr/>
        </p:nvSpPr>
        <p:spPr>
          <a:xfrm>
            <a:off x="4394403" y="2422882"/>
            <a:ext cx="5429250" cy="2634893"/>
          </a:xfrm>
          <a:prstGeom prst="rect">
            <a:avLst/>
          </a:prstGeom>
          <a:effectLst>
            <a:softEdge rad="2159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“Hope” is the thing with feathers –</a:t>
            </a:r>
          </a:p>
          <a:p>
            <a:pPr marL="457200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That perches in the soul –</a:t>
            </a:r>
          </a:p>
          <a:p>
            <a:pPr marL="457200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And sings the tune without the words –</a:t>
            </a:r>
          </a:p>
          <a:p>
            <a:pPr marL="457200"/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And never stops – at all </a:t>
            </a:r>
          </a:p>
          <a:p>
            <a:pPr marL="457200" algn="r"/>
            <a:r>
              <a:rPr lang="en-GB" sz="1800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Emily Dickinson</a:t>
            </a:r>
          </a:p>
        </p:txBody>
      </p:sp>
      <p:pic>
        <p:nvPicPr>
          <p:cNvPr id="5" name="Picture 4" descr="Feather on white background">
            <a:extLst>
              <a:ext uri="{FF2B5EF4-FFF2-40B4-BE49-F238E27FC236}">
                <a16:creationId xmlns:a16="http://schemas.microsoft.com/office/drawing/2014/main" id="{2BF07C2B-4BA6-357A-9062-2F643B690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3" r="15255"/>
          <a:stretch/>
        </p:blipFill>
        <p:spPr>
          <a:xfrm>
            <a:off x="1805152" y="836111"/>
            <a:ext cx="2732126" cy="51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400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</TotalTime>
  <Words>138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 3</vt:lpstr>
      <vt:lpstr>Facet</vt:lpstr>
      <vt:lpstr>The AEP’s diamond jubilee: a celebration of 60 years as an association and an exploration of where we should go next</vt:lpstr>
      <vt:lpstr>This year’s conference…</vt:lpstr>
      <vt:lpstr>The AEP: 2009 – Present…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Post-Covid – and everything else! How can EPs remain positive about the future?</dc:title>
  <dc:creator>Kate Fallon</dc:creator>
  <cp:lastModifiedBy>Vanessa Baquer</cp:lastModifiedBy>
  <cp:revision>8</cp:revision>
  <cp:lastPrinted>2022-10-11T09:32:21Z</cp:lastPrinted>
  <dcterms:created xsi:type="dcterms:W3CDTF">2022-10-11T07:58:02Z</dcterms:created>
  <dcterms:modified xsi:type="dcterms:W3CDTF">2022-11-09T10:15:18Z</dcterms:modified>
</cp:coreProperties>
</file>