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webextensions/webextension1.xml" ContentType="application/vnd.ms-office.webextension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webextensions/webextension2.xml" ContentType="application/vnd.ms-office.webextension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61" r:id="rId7"/>
    <p:sldId id="262" r:id="rId8"/>
    <p:sldId id="264" r:id="rId9"/>
    <p:sldId id="265" r:id="rId10"/>
    <p:sldId id="266" r:id="rId11"/>
    <p:sldId id="259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9F005F-DF62-4BA6-8370-E387601BF1D1}" v="155" dt="2022-10-28T07:40:05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5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gdish Barn" userId="62a241dc-95dc-4aa5-bf35-4a4c8fa4cb97" providerId="ADAL" clId="{CF9F005F-DF62-4BA6-8370-E387601BF1D1}"/>
    <pc:docChg chg="undo custSel addSld delSld modSld sldOrd modMainMaster">
      <pc:chgData name="Jagdish Barn" userId="62a241dc-95dc-4aa5-bf35-4a4c8fa4cb97" providerId="ADAL" clId="{CF9F005F-DF62-4BA6-8370-E387601BF1D1}" dt="2022-10-28T14:53:13.897" v="8827" actId="20577"/>
      <pc:docMkLst>
        <pc:docMk/>
      </pc:docMkLst>
      <pc:sldChg chg="modSp mod setBg">
        <pc:chgData name="Jagdish Barn" userId="62a241dc-95dc-4aa5-bf35-4a4c8fa4cb97" providerId="ADAL" clId="{CF9F005F-DF62-4BA6-8370-E387601BF1D1}" dt="2022-10-26T15:56:23.005" v="177"/>
        <pc:sldMkLst>
          <pc:docMk/>
          <pc:sldMk cId="1740908505" sldId="256"/>
        </pc:sldMkLst>
        <pc:spChg chg="mod">
          <ac:chgData name="Jagdish Barn" userId="62a241dc-95dc-4aa5-bf35-4a4c8fa4cb97" providerId="ADAL" clId="{CF9F005F-DF62-4BA6-8370-E387601BF1D1}" dt="2022-10-26T15:51:58.467" v="29" actId="1076"/>
          <ac:spMkLst>
            <pc:docMk/>
            <pc:sldMk cId="1740908505" sldId="256"/>
            <ac:spMk id="2" creationId="{00000000-0000-0000-0000-000000000000}"/>
          </ac:spMkLst>
        </pc:spChg>
        <pc:spChg chg="mod">
          <ac:chgData name="Jagdish Barn" userId="62a241dc-95dc-4aa5-bf35-4a4c8fa4cb97" providerId="ADAL" clId="{CF9F005F-DF62-4BA6-8370-E387601BF1D1}" dt="2022-10-26T15:51:46.186" v="28" actId="1076"/>
          <ac:spMkLst>
            <pc:docMk/>
            <pc:sldMk cId="1740908505" sldId="256"/>
            <ac:spMk id="3" creationId="{00000000-0000-0000-0000-000000000000}"/>
          </ac:spMkLst>
        </pc:spChg>
      </pc:sldChg>
      <pc:sldChg chg="addSp delSp modSp mod ord">
        <pc:chgData name="Jagdish Barn" userId="62a241dc-95dc-4aa5-bf35-4a4c8fa4cb97" providerId="ADAL" clId="{CF9F005F-DF62-4BA6-8370-E387601BF1D1}" dt="2022-10-27T14:50:00.518" v="4150"/>
        <pc:sldMkLst>
          <pc:docMk/>
          <pc:sldMk cId="2952399382" sldId="257"/>
        </pc:sldMkLst>
        <pc:spChg chg="mod">
          <ac:chgData name="Jagdish Barn" userId="62a241dc-95dc-4aa5-bf35-4a4c8fa4cb97" providerId="ADAL" clId="{CF9F005F-DF62-4BA6-8370-E387601BF1D1}" dt="2022-10-26T17:01:07.069" v="246" actId="20577"/>
          <ac:spMkLst>
            <pc:docMk/>
            <pc:sldMk cId="2952399382" sldId="257"/>
            <ac:spMk id="2" creationId="{00000000-0000-0000-0000-000000000000}"/>
          </ac:spMkLst>
        </pc:spChg>
        <pc:spChg chg="del">
          <ac:chgData name="Jagdish Barn" userId="62a241dc-95dc-4aa5-bf35-4a4c8fa4cb97" providerId="ADAL" clId="{CF9F005F-DF62-4BA6-8370-E387601BF1D1}" dt="2022-10-26T16:53:58.542" v="201"/>
          <ac:spMkLst>
            <pc:docMk/>
            <pc:sldMk cId="2952399382" sldId="257"/>
            <ac:spMk id="3" creationId="{00000000-0000-0000-0000-000000000000}"/>
          </ac:spMkLst>
        </pc:spChg>
        <pc:graphicFrameChg chg="add">
          <ac:chgData name="Jagdish Barn" userId="62a241dc-95dc-4aa5-bf35-4a4c8fa4cb97" providerId="ADAL" clId="{CF9F005F-DF62-4BA6-8370-E387601BF1D1}" dt="2022-10-26T16:53:58.542" v="201"/>
          <ac:graphicFrameMkLst>
            <pc:docMk/>
            <pc:sldMk cId="2952399382" sldId="257"/>
            <ac:graphicFrameMk id="4" creationId="{C4D79158-A17C-9CA5-781C-00B73CB95608}"/>
          </ac:graphicFrameMkLst>
        </pc:graphicFrameChg>
      </pc:sldChg>
      <pc:sldChg chg="modSp del mod">
        <pc:chgData name="Jagdish Barn" userId="62a241dc-95dc-4aa5-bf35-4a4c8fa4cb97" providerId="ADAL" clId="{CF9F005F-DF62-4BA6-8370-E387601BF1D1}" dt="2022-10-26T15:59:41.325" v="190" actId="47"/>
        <pc:sldMkLst>
          <pc:docMk/>
          <pc:sldMk cId="2635190081" sldId="258"/>
        </pc:sldMkLst>
        <pc:spChg chg="mod">
          <ac:chgData name="Jagdish Barn" userId="62a241dc-95dc-4aa5-bf35-4a4c8fa4cb97" providerId="ADAL" clId="{CF9F005F-DF62-4BA6-8370-E387601BF1D1}" dt="2022-10-26T15:58:43.761" v="187" actId="20577"/>
          <ac:spMkLst>
            <pc:docMk/>
            <pc:sldMk cId="2635190081" sldId="258"/>
            <ac:spMk id="2" creationId="{5442EF41-0040-49B2-906D-80BB9F8FEE48}"/>
          </ac:spMkLst>
        </pc:spChg>
      </pc:sldChg>
      <pc:sldChg chg="addSp delSp modSp new mod">
        <pc:chgData name="Jagdish Barn" userId="62a241dc-95dc-4aa5-bf35-4a4c8fa4cb97" providerId="ADAL" clId="{CF9F005F-DF62-4BA6-8370-E387601BF1D1}" dt="2022-10-26T17:13:32.315" v="282"/>
        <pc:sldMkLst>
          <pc:docMk/>
          <pc:sldMk cId="1956360363" sldId="259"/>
        </pc:sldMkLst>
        <pc:spChg chg="mod">
          <ac:chgData name="Jagdish Barn" userId="62a241dc-95dc-4aa5-bf35-4a4c8fa4cb97" providerId="ADAL" clId="{CF9F005F-DF62-4BA6-8370-E387601BF1D1}" dt="2022-10-26T17:13:11.397" v="281" actId="20577"/>
          <ac:spMkLst>
            <pc:docMk/>
            <pc:sldMk cId="1956360363" sldId="259"/>
            <ac:spMk id="2" creationId="{30F288F6-0688-1389-CA68-9BA7349948B7}"/>
          </ac:spMkLst>
        </pc:spChg>
        <pc:spChg chg="del">
          <ac:chgData name="Jagdish Barn" userId="62a241dc-95dc-4aa5-bf35-4a4c8fa4cb97" providerId="ADAL" clId="{CF9F005F-DF62-4BA6-8370-E387601BF1D1}" dt="2022-10-26T17:13:32.315" v="282"/>
          <ac:spMkLst>
            <pc:docMk/>
            <pc:sldMk cId="1956360363" sldId="259"/>
            <ac:spMk id="3" creationId="{ADA4C6AE-264F-E6D0-B7A4-E9F8D9EBA760}"/>
          </ac:spMkLst>
        </pc:spChg>
        <pc:graphicFrameChg chg="add">
          <ac:chgData name="Jagdish Barn" userId="62a241dc-95dc-4aa5-bf35-4a4c8fa4cb97" providerId="ADAL" clId="{CF9F005F-DF62-4BA6-8370-E387601BF1D1}" dt="2022-10-26T17:13:32.315" v="282"/>
          <ac:graphicFrameMkLst>
            <pc:docMk/>
            <pc:sldMk cId="1956360363" sldId="259"/>
            <ac:graphicFrameMk id="4" creationId="{7D61955D-2DE2-5DF1-9F31-737A18512D92}"/>
          </ac:graphicFrameMkLst>
        </pc:graphicFrameChg>
      </pc:sldChg>
      <pc:sldChg chg="modSp new mod ord">
        <pc:chgData name="Jagdish Barn" userId="62a241dc-95dc-4aa5-bf35-4a4c8fa4cb97" providerId="ADAL" clId="{CF9F005F-DF62-4BA6-8370-E387601BF1D1}" dt="2022-10-28T14:04:35.584" v="8455" actId="6549"/>
        <pc:sldMkLst>
          <pc:docMk/>
          <pc:sldMk cId="172988166" sldId="260"/>
        </pc:sldMkLst>
        <pc:spChg chg="mod">
          <ac:chgData name="Jagdish Barn" userId="62a241dc-95dc-4aa5-bf35-4a4c8fa4cb97" providerId="ADAL" clId="{CF9F005F-DF62-4BA6-8370-E387601BF1D1}" dt="2022-10-26T15:59:52.932" v="200" actId="20577"/>
          <ac:spMkLst>
            <pc:docMk/>
            <pc:sldMk cId="172988166" sldId="260"/>
            <ac:spMk id="2" creationId="{F06620E5-B918-C25B-39A4-6EA9202B3BCA}"/>
          </ac:spMkLst>
        </pc:spChg>
        <pc:spChg chg="mod">
          <ac:chgData name="Jagdish Barn" userId="62a241dc-95dc-4aa5-bf35-4a4c8fa4cb97" providerId="ADAL" clId="{CF9F005F-DF62-4BA6-8370-E387601BF1D1}" dt="2022-10-28T14:04:35.584" v="8455" actId="6549"/>
          <ac:spMkLst>
            <pc:docMk/>
            <pc:sldMk cId="172988166" sldId="260"/>
            <ac:spMk id="3" creationId="{FB75A389-FE3D-820C-9CCF-A3136569ABB9}"/>
          </ac:spMkLst>
        </pc:spChg>
      </pc:sldChg>
      <pc:sldChg chg="modSp new mod ord">
        <pc:chgData name="Jagdish Barn" userId="62a241dc-95dc-4aa5-bf35-4a4c8fa4cb97" providerId="ADAL" clId="{CF9F005F-DF62-4BA6-8370-E387601BF1D1}" dt="2022-10-28T14:29:04.412" v="8637" actId="20577"/>
        <pc:sldMkLst>
          <pc:docMk/>
          <pc:sldMk cId="3269622366" sldId="261"/>
        </pc:sldMkLst>
        <pc:spChg chg="mod">
          <ac:chgData name="Jagdish Barn" userId="62a241dc-95dc-4aa5-bf35-4a4c8fa4cb97" providerId="ADAL" clId="{CF9F005F-DF62-4BA6-8370-E387601BF1D1}" dt="2022-10-26T17:22:15.557" v="315" actId="20577"/>
          <ac:spMkLst>
            <pc:docMk/>
            <pc:sldMk cId="3269622366" sldId="261"/>
            <ac:spMk id="2" creationId="{9EB7C1F4-EF63-26E5-2631-69D9AE80B1C8}"/>
          </ac:spMkLst>
        </pc:spChg>
        <pc:spChg chg="mod">
          <ac:chgData name="Jagdish Barn" userId="62a241dc-95dc-4aa5-bf35-4a4c8fa4cb97" providerId="ADAL" clId="{CF9F005F-DF62-4BA6-8370-E387601BF1D1}" dt="2022-10-28T14:29:04.412" v="8637" actId="20577"/>
          <ac:spMkLst>
            <pc:docMk/>
            <pc:sldMk cId="3269622366" sldId="261"/>
            <ac:spMk id="3" creationId="{AAD69A3F-038B-8B03-27D4-683DC6382DDA}"/>
          </ac:spMkLst>
        </pc:spChg>
      </pc:sldChg>
      <pc:sldChg chg="modSp new mod modNotesTx">
        <pc:chgData name="Jagdish Barn" userId="62a241dc-95dc-4aa5-bf35-4a4c8fa4cb97" providerId="ADAL" clId="{CF9F005F-DF62-4BA6-8370-E387601BF1D1}" dt="2022-10-28T14:44:44.594" v="8793" actId="20577"/>
        <pc:sldMkLst>
          <pc:docMk/>
          <pc:sldMk cId="703903560" sldId="262"/>
        </pc:sldMkLst>
        <pc:spChg chg="mod">
          <ac:chgData name="Jagdish Barn" userId="62a241dc-95dc-4aa5-bf35-4a4c8fa4cb97" providerId="ADAL" clId="{CF9F005F-DF62-4BA6-8370-E387601BF1D1}" dt="2022-10-28T09:38:26.901" v="7980" actId="20577"/>
          <ac:spMkLst>
            <pc:docMk/>
            <pc:sldMk cId="703903560" sldId="262"/>
            <ac:spMk id="2" creationId="{4EC2C106-727B-B361-55D2-85C8BD0DCB3B}"/>
          </ac:spMkLst>
        </pc:spChg>
        <pc:spChg chg="mod">
          <ac:chgData name="Jagdish Barn" userId="62a241dc-95dc-4aa5-bf35-4a4c8fa4cb97" providerId="ADAL" clId="{CF9F005F-DF62-4BA6-8370-E387601BF1D1}" dt="2022-10-27T20:00:46.344" v="6979" actId="20577"/>
          <ac:spMkLst>
            <pc:docMk/>
            <pc:sldMk cId="703903560" sldId="262"/>
            <ac:spMk id="3" creationId="{E8D759A4-AB2C-9AD5-E407-FBD950761983}"/>
          </ac:spMkLst>
        </pc:spChg>
      </pc:sldChg>
      <pc:sldChg chg="addSp modSp new del mod modClrScheme chgLayout">
        <pc:chgData name="Jagdish Barn" userId="62a241dc-95dc-4aa5-bf35-4a4c8fa4cb97" providerId="ADAL" clId="{CF9F005F-DF62-4BA6-8370-E387601BF1D1}" dt="2022-10-27T20:07:06.376" v="7043" actId="47"/>
        <pc:sldMkLst>
          <pc:docMk/>
          <pc:sldMk cId="3971059488" sldId="263"/>
        </pc:sldMkLst>
        <pc:picChg chg="add mod">
          <ac:chgData name="Jagdish Barn" userId="62a241dc-95dc-4aa5-bf35-4a4c8fa4cb97" providerId="ADAL" clId="{CF9F005F-DF62-4BA6-8370-E387601BF1D1}" dt="2022-10-27T14:15:26.839" v="2269" actId="26606"/>
          <ac:picMkLst>
            <pc:docMk/>
            <pc:sldMk cId="3971059488" sldId="263"/>
            <ac:picMk id="3" creationId="{C1A3E80A-8053-95F9-7A29-D28458693488}"/>
          </ac:picMkLst>
        </pc:picChg>
      </pc:sldChg>
      <pc:sldChg chg="addSp delSp modSp new mod ord">
        <pc:chgData name="Jagdish Barn" userId="62a241dc-95dc-4aa5-bf35-4a4c8fa4cb97" providerId="ADAL" clId="{CF9F005F-DF62-4BA6-8370-E387601BF1D1}" dt="2022-10-28T14:32:13.722" v="8683" actId="20577"/>
        <pc:sldMkLst>
          <pc:docMk/>
          <pc:sldMk cId="1577581775" sldId="264"/>
        </pc:sldMkLst>
        <pc:spChg chg="mod">
          <ac:chgData name="Jagdish Barn" userId="62a241dc-95dc-4aa5-bf35-4a4c8fa4cb97" providerId="ADAL" clId="{CF9F005F-DF62-4BA6-8370-E387601BF1D1}" dt="2022-10-27T14:31:55.231" v="3209" actId="20577"/>
          <ac:spMkLst>
            <pc:docMk/>
            <pc:sldMk cId="1577581775" sldId="264"/>
            <ac:spMk id="2" creationId="{DFF161D1-2203-1665-BB86-B6707ED7457E}"/>
          </ac:spMkLst>
        </pc:spChg>
        <pc:spChg chg="add del mod">
          <ac:chgData name="Jagdish Barn" userId="62a241dc-95dc-4aa5-bf35-4a4c8fa4cb97" providerId="ADAL" clId="{CF9F005F-DF62-4BA6-8370-E387601BF1D1}" dt="2022-10-28T14:32:13.722" v="8683" actId="20577"/>
          <ac:spMkLst>
            <pc:docMk/>
            <pc:sldMk cId="1577581775" sldId="264"/>
            <ac:spMk id="3" creationId="{1732B13F-2923-6A2A-C1EB-4CEFBC610F49}"/>
          </ac:spMkLst>
        </pc:spChg>
        <pc:graphicFrameChg chg="add del">
          <ac:chgData name="Jagdish Barn" userId="62a241dc-95dc-4aa5-bf35-4a4c8fa4cb97" providerId="ADAL" clId="{CF9F005F-DF62-4BA6-8370-E387601BF1D1}" dt="2022-10-27T14:31:26.128" v="3199" actId="26606"/>
          <ac:graphicFrameMkLst>
            <pc:docMk/>
            <pc:sldMk cId="1577581775" sldId="264"/>
            <ac:graphicFrameMk id="5" creationId="{BA6EB7DD-1DE3-EA9D-1AD4-84DA1ED45162}"/>
          </ac:graphicFrameMkLst>
        </pc:graphicFrameChg>
      </pc:sldChg>
      <pc:sldChg chg="new del">
        <pc:chgData name="Jagdish Barn" userId="62a241dc-95dc-4aa5-bf35-4a4c8fa4cb97" providerId="ADAL" clId="{CF9F005F-DF62-4BA6-8370-E387601BF1D1}" dt="2022-10-27T14:19:42.619" v="2408" actId="47"/>
        <pc:sldMkLst>
          <pc:docMk/>
          <pc:sldMk cId="3798063750" sldId="264"/>
        </pc:sldMkLst>
      </pc:sldChg>
      <pc:sldChg chg="modSp new mod">
        <pc:chgData name="Jagdish Barn" userId="62a241dc-95dc-4aa5-bf35-4a4c8fa4cb97" providerId="ADAL" clId="{CF9F005F-DF62-4BA6-8370-E387601BF1D1}" dt="2022-10-28T14:52:20.696" v="8795" actId="20577"/>
        <pc:sldMkLst>
          <pc:docMk/>
          <pc:sldMk cId="471384899" sldId="265"/>
        </pc:sldMkLst>
        <pc:spChg chg="mod">
          <ac:chgData name="Jagdish Barn" userId="62a241dc-95dc-4aa5-bf35-4a4c8fa4cb97" providerId="ADAL" clId="{CF9F005F-DF62-4BA6-8370-E387601BF1D1}" dt="2022-10-27T14:40:17.604" v="3907" actId="20577"/>
          <ac:spMkLst>
            <pc:docMk/>
            <pc:sldMk cId="471384899" sldId="265"/>
            <ac:spMk id="2" creationId="{C0576F3D-F82B-9A19-40A2-22181482D0B1}"/>
          </ac:spMkLst>
        </pc:spChg>
        <pc:spChg chg="mod">
          <ac:chgData name="Jagdish Barn" userId="62a241dc-95dc-4aa5-bf35-4a4c8fa4cb97" providerId="ADAL" clId="{CF9F005F-DF62-4BA6-8370-E387601BF1D1}" dt="2022-10-28T14:52:20.696" v="8795" actId="20577"/>
          <ac:spMkLst>
            <pc:docMk/>
            <pc:sldMk cId="471384899" sldId="265"/>
            <ac:spMk id="3" creationId="{2466CEA3-680C-1BA3-C621-022487296CAC}"/>
          </ac:spMkLst>
        </pc:spChg>
      </pc:sldChg>
      <pc:sldChg chg="modSp new del mod">
        <pc:chgData name="Jagdish Barn" userId="62a241dc-95dc-4aa5-bf35-4a4c8fa4cb97" providerId="ADAL" clId="{CF9F005F-DF62-4BA6-8370-E387601BF1D1}" dt="2022-10-27T14:48:35.295" v="4146" actId="47"/>
        <pc:sldMkLst>
          <pc:docMk/>
          <pc:sldMk cId="1284430623" sldId="266"/>
        </pc:sldMkLst>
        <pc:spChg chg="mod">
          <ac:chgData name="Jagdish Barn" userId="62a241dc-95dc-4aa5-bf35-4a4c8fa4cb97" providerId="ADAL" clId="{CF9F005F-DF62-4BA6-8370-E387601BF1D1}" dt="2022-10-27T14:46:43.395" v="4145" actId="20577"/>
          <ac:spMkLst>
            <pc:docMk/>
            <pc:sldMk cId="1284430623" sldId="266"/>
            <ac:spMk id="2" creationId="{EAE5F9E1-B14E-6B0F-0F97-AF9144789B8D}"/>
          </ac:spMkLst>
        </pc:spChg>
      </pc:sldChg>
      <pc:sldChg chg="modSp new mod modNotesTx">
        <pc:chgData name="Jagdish Barn" userId="62a241dc-95dc-4aa5-bf35-4a4c8fa4cb97" providerId="ADAL" clId="{CF9F005F-DF62-4BA6-8370-E387601BF1D1}" dt="2022-10-28T14:53:13.897" v="8827" actId="20577"/>
        <pc:sldMkLst>
          <pc:docMk/>
          <pc:sldMk cId="1666997813" sldId="266"/>
        </pc:sldMkLst>
        <pc:spChg chg="mod">
          <ac:chgData name="Jagdish Barn" userId="62a241dc-95dc-4aa5-bf35-4a4c8fa4cb97" providerId="ADAL" clId="{CF9F005F-DF62-4BA6-8370-E387601BF1D1}" dt="2022-10-27T15:09:45.906" v="4649" actId="20577"/>
          <ac:spMkLst>
            <pc:docMk/>
            <pc:sldMk cId="1666997813" sldId="266"/>
            <ac:spMk id="2" creationId="{D62FC16E-3162-74CF-9C6A-9F15405A30F5}"/>
          </ac:spMkLst>
        </pc:spChg>
        <pc:spChg chg="mod">
          <ac:chgData name="Jagdish Barn" userId="62a241dc-95dc-4aa5-bf35-4a4c8fa4cb97" providerId="ADAL" clId="{CF9F005F-DF62-4BA6-8370-E387601BF1D1}" dt="2022-10-28T14:53:13.897" v="8827" actId="20577"/>
          <ac:spMkLst>
            <pc:docMk/>
            <pc:sldMk cId="1666997813" sldId="266"/>
            <ac:spMk id="3" creationId="{1A8C24C3-BDC8-12F8-3506-C7F52168DE6D}"/>
          </ac:spMkLst>
        </pc:spChg>
      </pc:sldChg>
      <pc:sldMasterChg chg="modSp mod setBg modSldLayout">
        <pc:chgData name="Jagdish Barn" userId="62a241dc-95dc-4aa5-bf35-4a4c8fa4cb97" providerId="ADAL" clId="{CF9F005F-DF62-4BA6-8370-E387601BF1D1}" dt="2022-10-26T15:56:23.005" v="177"/>
        <pc:sldMasterMkLst>
          <pc:docMk/>
          <pc:sldMasterMk cId="1990394721" sldId="2147483648"/>
        </pc:sldMasterMkLst>
        <pc:spChg chg="mod">
          <ac:chgData name="Jagdish Barn" userId="62a241dc-95dc-4aa5-bf35-4a4c8fa4cb97" providerId="ADAL" clId="{CF9F005F-DF62-4BA6-8370-E387601BF1D1}" dt="2022-10-26T15:50:04.825" v="1" actId="6549"/>
          <ac:spMkLst>
            <pc:docMk/>
            <pc:sldMasterMk cId="1990394721" sldId="2147483648"/>
            <ac:spMk id="2" creationId="{00000000-0000-0000-0000-000000000000}"/>
          </ac:spMkLst>
        </pc:spChg>
        <pc:sldLayoutChg chg="setBg">
          <pc:chgData name="Jagdish Barn" userId="62a241dc-95dc-4aa5-bf35-4a4c8fa4cb97" providerId="ADAL" clId="{CF9F005F-DF62-4BA6-8370-E387601BF1D1}" dt="2022-10-26T15:56:23.005" v="177"/>
          <pc:sldLayoutMkLst>
            <pc:docMk/>
            <pc:sldMasterMk cId="1990394721" sldId="2147483648"/>
            <pc:sldLayoutMk cId="2875751782" sldId="2147483649"/>
          </pc:sldLayoutMkLst>
        </pc:sldLayoutChg>
        <pc:sldLayoutChg chg="setBg">
          <pc:chgData name="Jagdish Barn" userId="62a241dc-95dc-4aa5-bf35-4a4c8fa4cb97" providerId="ADAL" clId="{CF9F005F-DF62-4BA6-8370-E387601BF1D1}" dt="2022-10-26T15:56:23.005" v="177"/>
          <pc:sldLayoutMkLst>
            <pc:docMk/>
            <pc:sldMasterMk cId="1990394721" sldId="2147483648"/>
            <pc:sldLayoutMk cId="42802829" sldId="2147483650"/>
          </pc:sldLayoutMkLst>
        </pc:sldLayoutChg>
        <pc:sldLayoutChg chg="setBg">
          <pc:chgData name="Jagdish Barn" userId="62a241dc-95dc-4aa5-bf35-4a4c8fa4cb97" providerId="ADAL" clId="{CF9F005F-DF62-4BA6-8370-E387601BF1D1}" dt="2022-10-26T15:56:23.005" v="177"/>
          <pc:sldLayoutMkLst>
            <pc:docMk/>
            <pc:sldMasterMk cId="1990394721" sldId="2147483648"/>
            <pc:sldLayoutMk cId="1719105477" sldId="2147483651"/>
          </pc:sldLayoutMkLst>
        </pc:sldLayoutChg>
        <pc:sldLayoutChg chg="setBg">
          <pc:chgData name="Jagdish Barn" userId="62a241dc-95dc-4aa5-bf35-4a4c8fa4cb97" providerId="ADAL" clId="{CF9F005F-DF62-4BA6-8370-E387601BF1D1}" dt="2022-10-26T15:56:23.005" v="177"/>
          <pc:sldLayoutMkLst>
            <pc:docMk/>
            <pc:sldMasterMk cId="1990394721" sldId="2147483648"/>
            <pc:sldLayoutMk cId="3902632871" sldId="2147483652"/>
          </pc:sldLayoutMkLst>
        </pc:sldLayoutChg>
        <pc:sldLayoutChg chg="setBg">
          <pc:chgData name="Jagdish Barn" userId="62a241dc-95dc-4aa5-bf35-4a4c8fa4cb97" providerId="ADAL" clId="{CF9F005F-DF62-4BA6-8370-E387601BF1D1}" dt="2022-10-26T15:56:23.005" v="177"/>
          <pc:sldLayoutMkLst>
            <pc:docMk/>
            <pc:sldMasterMk cId="1990394721" sldId="2147483648"/>
            <pc:sldLayoutMk cId="3881036345" sldId="2147483653"/>
          </pc:sldLayoutMkLst>
        </pc:sldLayoutChg>
        <pc:sldLayoutChg chg="setBg">
          <pc:chgData name="Jagdish Barn" userId="62a241dc-95dc-4aa5-bf35-4a4c8fa4cb97" providerId="ADAL" clId="{CF9F005F-DF62-4BA6-8370-E387601BF1D1}" dt="2022-10-26T15:56:23.005" v="177"/>
          <pc:sldLayoutMkLst>
            <pc:docMk/>
            <pc:sldMasterMk cId="1990394721" sldId="2147483648"/>
            <pc:sldLayoutMk cId="357244196" sldId="2147483654"/>
          </pc:sldLayoutMkLst>
        </pc:sldLayoutChg>
        <pc:sldLayoutChg chg="setBg">
          <pc:chgData name="Jagdish Barn" userId="62a241dc-95dc-4aa5-bf35-4a4c8fa4cb97" providerId="ADAL" clId="{CF9F005F-DF62-4BA6-8370-E387601BF1D1}" dt="2022-10-26T15:56:23.005" v="177"/>
          <pc:sldLayoutMkLst>
            <pc:docMk/>
            <pc:sldMasterMk cId="1990394721" sldId="2147483648"/>
            <pc:sldLayoutMk cId="71652906" sldId="2147483655"/>
          </pc:sldLayoutMkLst>
        </pc:sldLayoutChg>
        <pc:sldLayoutChg chg="setBg">
          <pc:chgData name="Jagdish Barn" userId="62a241dc-95dc-4aa5-bf35-4a4c8fa4cb97" providerId="ADAL" clId="{CF9F005F-DF62-4BA6-8370-E387601BF1D1}" dt="2022-10-26T15:56:23.005" v="177"/>
          <pc:sldLayoutMkLst>
            <pc:docMk/>
            <pc:sldMasterMk cId="1990394721" sldId="2147483648"/>
            <pc:sldLayoutMk cId="1575307448" sldId="2147483656"/>
          </pc:sldLayoutMkLst>
        </pc:sldLayoutChg>
        <pc:sldLayoutChg chg="setBg">
          <pc:chgData name="Jagdish Barn" userId="62a241dc-95dc-4aa5-bf35-4a4c8fa4cb97" providerId="ADAL" clId="{CF9F005F-DF62-4BA6-8370-E387601BF1D1}" dt="2022-10-26T15:56:23.005" v="177"/>
          <pc:sldLayoutMkLst>
            <pc:docMk/>
            <pc:sldMasterMk cId="1990394721" sldId="2147483648"/>
            <pc:sldLayoutMk cId="1958459878" sldId="2147483657"/>
          </pc:sldLayoutMkLst>
        </pc:sldLayoutChg>
        <pc:sldLayoutChg chg="setBg">
          <pc:chgData name="Jagdish Barn" userId="62a241dc-95dc-4aa5-bf35-4a4c8fa4cb97" providerId="ADAL" clId="{CF9F005F-DF62-4BA6-8370-E387601BF1D1}" dt="2022-10-26T15:56:23.005" v="177"/>
          <pc:sldLayoutMkLst>
            <pc:docMk/>
            <pc:sldMasterMk cId="1990394721" sldId="2147483648"/>
            <pc:sldLayoutMk cId="2378430692" sldId="214748365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165B1-C39C-492C-97C3-3BCD0CBDB7AB}" type="datetimeFigureOut">
              <a:rPr lang="en-GB" smtClean="0"/>
              <a:t>28/10/2022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2903D-DB23-4DE4-B847-C565DA2293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37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court does not accept the term child or practitioner psychologist – need to use the protected term educational psychologist</a:t>
            </a:r>
          </a:p>
          <a:p>
            <a:r>
              <a:rPr lang="en-GB" dirty="0"/>
              <a:t>Cases can range from those at Section 38 of the Children’s Act 1989 because of neglect and harm to unaccompanied asylum seeking children under Section 20.</a:t>
            </a:r>
          </a:p>
          <a:p>
            <a:r>
              <a:rPr lang="en-GB" dirty="0"/>
              <a:t>A Cafcass Guardian is appointed for the child who instructs the child’s solicitor on their behalf.</a:t>
            </a:r>
          </a:p>
          <a:p>
            <a:r>
              <a:rPr lang="en-GB" dirty="0"/>
              <a:t>Even though the burden of proof lies with the local authority, experts are normally jointly instructed by all parties (i.e. all agree the assessment is necessary).</a:t>
            </a:r>
          </a:p>
          <a:p>
            <a:r>
              <a:rPr lang="en-GB" dirty="0"/>
              <a:t>Parent/carers are usually being assessed at the same time to see if they continue to pose a risk of harm and/or have capacity to parent. Other family members may also be assessed as potential carers.</a:t>
            </a:r>
          </a:p>
          <a:p>
            <a:r>
              <a:rPr lang="en-GB" dirty="0"/>
              <a:t>The child may remain living with parents/carers whilst in care proceedings.</a:t>
            </a:r>
          </a:p>
          <a:p>
            <a:r>
              <a:rPr lang="en-GB" dirty="0"/>
              <a:t>The Family Court must balance the probabilities of significant risk of harm with long-term welfare of child and the right of the child to reside with their birth family when deciding permanency. </a:t>
            </a:r>
          </a:p>
          <a:p>
            <a:r>
              <a:rPr lang="en-GB" dirty="0"/>
              <a:t>Public Law cases should be concluded within 26 weeks – a tall order for complex cases. Currently the average length of a case is around 48 weeks with the number of direction hearings increasing (there should only be three: case management, issues resolution and final).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2903D-DB23-4DE4-B847-C565DA22932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046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Different levels of social care involvement: Child in Need, Child Protection, family at pre-proceedings/Public Law Outline (PLO), Public Law Proceedings: Supervision Order, Interim Care Order, Emergency Protection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2903D-DB23-4DE4-B847-C565DA229324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98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3650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5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845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200800" cy="778098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924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2A987-3780-4C1D-B386-88120DFC0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43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3" y="188640"/>
            <a:ext cx="7200799" cy="778098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4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5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910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63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03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530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700808"/>
            <a:ext cx="8640960" cy="2283702"/>
          </a:xfrm>
          <a:prstGeom prst="rect">
            <a:avLst/>
          </a:prstGeom>
          <a:noFill/>
          <a:ln>
            <a:noFill/>
          </a:ln>
          <a:effectLst>
            <a:glow>
              <a:schemeClr val="bg1">
                <a:alpha val="71000"/>
              </a:schemeClr>
            </a:glow>
          </a:effectLst>
        </p:spPr>
        <p:txBody>
          <a:bodyPr vert="horz" wrap="none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6341860"/>
            <a:ext cx="1440160" cy="37753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23309" y="6486721"/>
            <a:ext cx="4464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</a:rPr>
              <a:t>Copyright ©2022</a:t>
            </a:r>
            <a:r>
              <a:rPr lang="en-GB" sz="1100" baseline="0" dirty="0">
                <a:solidFill>
                  <a:schemeClr val="tx1"/>
                </a:solidFill>
              </a:rPr>
              <a:t> FocusChange Ltd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1" name="Picture 10" descr="Logo&#10;&#10;Description automatically generated with medium confidence">
            <a:extLst>
              <a:ext uri="{FF2B5EF4-FFF2-40B4-BE49-F238E27FC236}">
                <a16:creationId xmlns:a16="http://schemas.microsoft.com/office/drawing/2014/main" id="{FAAE62EF-0801-1A82-9ABC-2951CBD9705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368678"/>
            <a:ext cx="1180748" cy="34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39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4" r:id="rId4"/>
    <p:sldLayoutId id="2147483655" r:id="rId5"/>
    <p:sldLayoutId id="2147483651" r:id="rId6"/>
    <p:sldLayoutId id="2147483652" r:id="rId7"/>
    <p:sldLayoutId id="2147483653" r:id="rId8"/>
    <p:sldLayoutId id="2147483656" r:id="rId9"/>
    <p:sldLayoutId id="2147483657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1/relationships/webextension" Target="../webextensions/webextension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>
            <a:noAutofit/>
          </a:bodyPr>
          <a:lstStyle/>
          <a:p>
            <a:r>
              <a:rPr lang="en-GB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Working within Care Proceedings and the Family Court: unique contribution of educational psychology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1752600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Dr Jagdish Kaur Barn</a:t>
            </a:r>
          </a:p>
        </p:txBody>
      </p:sp>
    </p:spTree>
    <p:extLst>
      <p:ext uri="{BB962C8B-B14F-4D97-AF65-F5344CB8AC3E}">
        <p14:creationId xmlns:p14="http://schemas.microsoft.com/office/powerpoint/2010/main" val="1740908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Your Mobile or Device to Vote</a:t>
            </a:r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Content Placeholder 3" title="Mentimeter - Interactive Presentations">
                <a:extLst>
                  <a:ext uri="{FF2B5EF4-FFF2-40B4-BE49-F238E27FC236}">
                    <a16:creationId xmlns:a16="http://schemas.microsoft.com/office/drawing/2014/main" id="{C4D79158-A17C-9CA5-781C-00B73CB95608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68313" y="1412875"/>
              <a:ext cx="8229600" cy="4392613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ontent Placeholder 3" title="Mentimeter - Interactive Presentations">
                <a:extLst>
                  <a:ext uri="{FF2B5EF4-FFF2-40B4-BE49-F238E27FC236}">
                    <a16:creationId xmlns:a16="http://schemas.microsoft.com/office/drawing/2014/main" id="{C4D79158-A17C-9CA5-781C-00B73CB9560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8313" y="1412875"/>
                <a:ext cx="8229600" cy="439261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239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7C1F4-EF63-26E5-2631-69D9AE80B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Expert Witness?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69A3F-038B-8B03-27D4-683DC6382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477" y="1052736"/>
            <a:ext cx="8229600" cy="46085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Is considered to have expert knowledge and skills that are not</a:t>
            </a:r>
          </a:p>
          <a:p>
            <a:pPr marL="0" indent="0">
              <a:buNone/>
            </a:pPr>
            <a:r>
              <a:rPr lang="en-GB" dirty="0"/>
              <a:t>within the experience of the court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Is considered integral to the safeguarding of the child/children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Someone who can analyse, identify missing pieces of the jigsaw,</a:t>
            </a:r>
          </a:p>
          <a:p>
            <a:pPr marL="0" indent="0">
              <a:buNone/>
            </a:pPr>
            <a:r>
              <a:rPr lang="en-GB" dirty="0"/>
              <a:t>triangulate, offer realistic ways forward with timescales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Able to provide careful, balanced, impartial opinions, </a:t>
            </a:r>
          </a:p>
          <a:p>
            <a:pPr marL="0" indent="0">
              <a:buNone/>
            </a:pPr>
            <a:r>
              <a:rPr lang="en-GB" dirty="0"/>
              <a:t>referring to evidence base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Whose judgement is soundly based and objectively justified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Who is professionally competent and skilled</a:t>
            </a:r>
          </a:p>
          <a:p>
            <a:pPr marL="0" indent="0">
              <a:buNone/>
            </a:pPr>
            <a:r>
              <a:rPr lang="en-GB" dirty="0"/>
              <a:t> (including confidence when facing cross examination in court)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Someone who does not stray beyond their expertise/specialism</a:t>
            </a:r>
          </a:p>
          <a:p>
            <a:pPr marL="0" indent="0">
              <a:buNone/>
            </a:pPr>
            <a:r>
              <a:rPr lang="en-GB" dirty="0"/>
              <a:t>or comment on the factual disputes before the court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62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2C106-727B-B361-55D2-85C8BD0DC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Key Questions for ‘Child’ Psychologists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759A4-AB2C-9AD5-E407-FBD950761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3924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What lasting harm has been caused as a result of the adversity </a:t>
            </a:r>
          </a:p>
          <a:p>
            <a:pPr marL="0" indent="0">
              <a:buNone/>
            </a:pPr>
            <a:r>
              <a:rPr lang="en-GB" dirty="0"/>
              <a:t>the child has been through? </a:t>
            </a:r>
            <a:r>
              <a:rPr lang="en-GB" sz="2000" dirty="0">
                <a:solidFill>
                  <a:schemeClr val="tx2"/>
                </a:solidFill>
              </a:rPr>
              <a:t>Exploration of 7 key areas: attachment,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emotional regulation, behavioural regulation, executive functioning,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sensory integration and processing, dissociation, construct of self.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Has the child suffered, is suffering or likely to suffer trauma or emotional harm?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What type of parenting does the child need to thrive rather than</a:t>
            </a:r>
          </a:p>
          <a:p>
            <a:pPr marL="0" indent="0">
              <a:buNone/>
            </a:pPr>
            <a:r>
              <a:rPr lang="en-GB" dirty="0"/>
              <a:t>just survive? </a:t>
            </a:r>
            <a:r>
              <a:rPr lang="en-GB" sz="2000" dirty="0">
                <a:solidFill>
                  <a:schemeClr val="tx2"/>
                </a:solidFill>
              </a:rPr>
              <a:t>Is ‘good enough’ parenting good enough or do they need a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therapeutic approach e.g. those based on the PACE framework (Dan Hughes)?</a:t>
            </a:r>
          </a:p>
          <a:p>
            <a:pPr marL="0" indent="0">
              <a:buNone/>
            </a:pPr>
            <a:endParaRPr lang="en-GB" sz="2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What are the child’s wishes and preferred future?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Does the child need any form of therapeutic/specialist intervention?</a:t>
            </a:r>
          </a:p>
        </p:txBody>
      </p:sp>
    </p:spTree>
    <p:extLst>
      <p:ext uri="{BB962C8B-B14F-4D97-AF65-F5344CB8AC3E}">
        <p14:creationId xmlns:p14="http://schemas.microsoft.com/office/powerpoint/2010/main" val="70390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161D1-2203-1665-BB86-B6707ED74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 of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2B13F-2923-6A2A-C1EB-4CEFBC610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2776"/>
            <a:ext cx="8640960" cy="439248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Lead solicitor collates at least three Expert CVs with timescales</a:t>
            </a:r>
          </a:p>
          <a:p>
            <a:pPr marL="0" indent="0">
              <a:buNone/>
            </a:pPr>
            <a:r>
              <a:rPr lang="en-GB" dirty="0"/>
              <a:t>and parties take to the Judge for permission to instruct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Letter of Instruction (LOI) agreed and sent to Expert for immediate</a:t>
            </a:r>
          </a:p>
          <a:p>
            <a:pPr marL="0" indent="0">
              <a:buNone/>
            </a:pPr>
            <a:r>
              <a:rPr lang="en-GB" dirty="0"/>
              <a:t>comment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Normally the court bundle accompanies the LOI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For public law, time and fees set by the LAA (e.g. 25 hours for 1 child) </a:t>
            </a:r>
          </a:p>
          <a:p>
            <a:pPr marL="0" indent="0">
              <a:buNone/>
            </a:pPr>
            <a:r>
              <a:rPr lang="en-GB" dirty="0"/>
              <a:t>but prior authority can be sought for more complex cases (e.g. cultural)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You have to file on or before the date directed by the court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You have to give evidence under oath if called. However, this is </a:t>
            </a:r>
          </a:p>
          <a:p>
            <a:pPr marL="0" indent="0">
              <a:buNone/>
            </a:pPr>
            <a:r>
              <a:rPr lang="en-GB" dirty="0"/>
              <a:t>increasingly being replaced by additional questions or professionals</a:t>
            </a:r>
          </a:p>
          <a:p>
            <a:pPr marL="0" indent="0">
              <a:buNone/>
            </a:pPr>
            <a:r>
              <a:rPr lang="en-GB" dirty="0"/>
              <a:t>meetings</a:t>
            </a:r>
          </a:p>
        </p:txBody>
      </p:sp>
    </p:spTree>
    <p:extLst>
      <p:ext uri="{BB962C8B-B14F-4D97-AF65-F5344CB8AC3E}">
        <p14:creationId xmlns:p14="http://schemas.microsoft.com/office/powerpoint/2010/main" val="157758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76F3D-F82B-9A19-40A2-22181482D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Unique Contribution of Ed Psychologists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6CEA3-680C-1BA3-C621-022487296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Used to carrying out psychological formulations rather than diagnosis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We are ecological in our approach, skilled at exploring and</a:t>
            </a:r>
          </a:p>
          <a:p>
            <a:pPr marL="0" indent="0">
              <a:buNone/>
            </a:pPr>
            <a:r>
              <a:rPr lang="en-GB" dirty="0"/>
              <a:t>working within different systems, we view cases through the </a:t>
            </a:r>
          </a:p>
          <a:p>
            <a:pPr marL="0" indent="0">
              <a:buNone/>
            </a:pPr>
            <a:r>
              <a:rPr lang="en-GB" dirty="0"/>
              <a:t>intersectionality lens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We have a unique understanding of the role of education, the</a:t>
            </a:r>
          </a:p>
          <a:p>
            <a:pPr marL="0" indent="0">
              <a:buNone/>
            </a:pPr>
            <a:r>
              <a:rPr lang="en-GB" dirty="0"/>
              <a:t>educational system and its influence on child development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We are strengths based and solution focused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We use dynamic assessment approaches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We are skilled at multi-disciplinary working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We are skilled at supporting family dynamics (often over time)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We are careful with our language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Many of us have tribunal experience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1384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FC16E-3162-74CF-9C6A-9F15405A3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Skills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C24C3-BDC8-12F8-3506-C7F52168D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863" y="1412776"/>
            <a:ext cx="8229600" cy="439248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A working understanding family law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A good understanding of child welfare, child protection, as well as</a:t>
            </a:r>
          </a:p>
          <a:p>
            <a:pPr marL="0" indent="0">
              <a:buNone/>
            </a:pPr>
            <a:r>
              <a:rPr lang="en-GB" dirty="0"/>
              <a:t>child safeguarding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Experience of supporting traumatised children/families </a:t>
            </a:r>
          </a:p>
          <a:p>
            <a:pPr marL="0" indent="0">
              <a:buNone/>
            </a:pPr>
            <a:r>
              <a:rPr lang="en-GB" dirty="0"/>
              <a:t>in crisis and in-depth understanding of trauma/trauma informed care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Court room skills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Professional confidence – journalists can attend hearings, you may</a:t>
            </a:r>
          </a:p>
          <a:p>
            <a:pPr marL="0" indent="0">
              <a:buNone/>
            </a:pPr>
            <a:r>
              <a:rPr lang="en-GB" dirty="0"/>
              <a:t> be identified in a published judgement (can be a boost </a:t>
            </a:r>
            <a:r>
              <a:rPr lang="en-GB"/>
              <a:t>for reputation)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How to work with family solicitors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How to work with social care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Succinct report writing – no longer than 40 pages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Seeking the correct form of peer mentoring. Not the same as </a:t>
            </a:r>
          </a:p>
          <a:p>
            <a:pPr marL="0" indent="0">
              <a:buNone/>
            </a:pPr>
            <a:r>
              <a:rPr lang="en-GB" dirty="0"/>
              <a:t>professional supervision as cannot discuss your opinion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Self care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997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288F6-0688-1389-CA68-9BA734994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Your Mobile or Device to Vote</a:t>
            </a:r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Content Placeholder 3" title="Mentimeter - Interactive Presentations">
                <a:extLst>
                  <a:ext uri="{FF2B5EF4-FFF2-40B4-BE49-F238E27FC236}">
                    <a16:creationId xmlns:a16="http://schemas.microsoft.com/office/drawing/2014/main" id="{7D61955D-2DE2-5DF1-9F31-737A18512D92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468313" y="1412875"/>
              <a:ext cx="8229600" cy="4392613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ontent Placeholder 3" title="Mentimeter - Interactive Presentations">
                <a:extLst>
                  <a:ext uri="{FF2B5EF4-FFF2-40B4-BE49-F238E27FC236}">
                    <a16:creationId xmlns:a16="http://schemas.microsoft.com/office/drawing/2014/main" id="{7D61955D-2DE2-5DF1-9F31-737A18512D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8313" y="1412875"/>
                <a:ext cx="8229600" cy="439261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6360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620E5-B918-C25B-39A4-6EA9202B3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5A389-FE3D-820C-9CCF-A3136569A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12" y="1412776"/>
            <a:ext cx="8568952" cy="4392488"/>
          </a:xfrm>
        </p:spPr>
        <p:txBody>
          <a:bodyPr>
            <a:normAutofit fontScale="47500" lnSpcReduction="20000"/>
          </a:bodyPr>
          <a:lstStyle/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en-GB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 Handbook for Expert Witnesses in Children Act Cases (</a:t>
            </a:r>
            <a:r>
              <a:rPr lang="en-GB" sz="2900" dirty="0">
                <a:solidFill>
                  <a:prstClr val="black"/>
                </a:solidFill>
              </a:rPr>
              <a:t>2007</a:t>
            </a:r>
            <a:r>
              <a:rPr kumimoji="0" lang="en-GB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[Rt Hon Lord Justice Wall, Family Law: London]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en-GB" sz="2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BPS (2022). </a:t>
            </a:r>
            <a:r>
              <a:rPr kumimoji="0" lang="en-GB" sz="29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Psychologists as Expert </a:t>
            </a:r>
            <a:r>
              <a:rPr lang="en-GB" sz="2900" u="sng" dirty="0">
                <a:solidFill>
                  <a:prstClr val="black"/>
                </a:solidFill>
              </a:rPr>
              <a:t>W</a:t>
            </a:r>
            <a:r>
              <a:rPr kumimoji="0" lang="en-GB" sz="29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itnesses</a:t>
            </a:r>
            <a:r>
              <a:rPr kumimoji="0" lang="en-GB" sz="29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in the Family Courts in 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en-GB" sz="29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England and Wales: Standards, competencies and expectations 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en-GB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Children Act 1989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endParaRPr kumimoji="0" lang="en-GB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lang="en-GB" sz="2900" dirty="0">
                <a:solidFill>
                  <a:prstClr val="black"/>
                </a:solidFill>
              </a:rPr>
              <a:t>Child Concern 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[https://www.childconcern.org.uk]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endParaRPr kumimoji="0" lang="en-GB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en-GB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Mini Pupillage Scheme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[</a:t>
            </a:r>
            <a:r>
              <a:rPr kumimoji="0" lang="en-GB" sz="22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https://www.judiciary.uk/mini-pupillage-scheme]</a:t>
            </a:r>
          </a:p>
          <a:p>
            <a:pPr marL="0" indent="0" algn="l">
              <a:buNone/>
            </a:pPr>
            <a:endParaRPr lang="en-GB" b="0" i="0" u="none" strike="noStrike" baseline="0" dirty="0"/>
          </a:p>
          <a:p>
            <a:pPr marL="0" indent="0" algn="l">
              <a:buNone/>
            </a:pPr>
            <a:r>
              <a:rPr lang="en-GB" dirty="0"/>
              <a:t>   </a:t>
            </a:r>
            <a:r>
              <a:rPr lang="en-GB" sz="2900" b="0" i="0" u="none" strike="noStrike" baseline="0" dirty="0"/>
              <a:t>Ministry of Justice (2014). </a:t>
            </a:r>
            <a:r>
              <a:rPr lang="en-GB" sz="2900" b="0" i="0" u="sng" strike="noStrike" baseline="0" dirty="0"/>
              <a:t>Practice Direction 25b – The Duties of an Expert, </a:t>
            </a:r>
          </a:p>
          <a:p>
            <a:pPr marL="0" indent="0" algn="l">
              <a:buNone/>
            </a:pPr>
            <a:r>
              <a:rPr lang="en-GB" sz="2900" dirty="0"/>
              <a:t>   </a:t>
            </a:r>
            <a:r>
              <a:rPr lang="en-GB" sz="2900" b="0" i="0" u="sng" strike="noStrike" baseline="0" dirty="0"/>
              <a:t>the Expert’s Report and Arrangements for an Expert to Attend Court</a:t>
            </a:r>
            <a:endParaRPr kumimoji="0" lang="en-GB" sz="29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endParaRPr kumimoji="0" lang="en-GB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en-GB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The Law Society (2020). </a:t>
            </a:r>
            <a:r>
              <a:rPr lang="en-GB" sz="2900" u="sng" dirty="0"/>
              <a:t>Standard terms and conditions to accompany a letter of instruction 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lang="en-GB" sz="2900" u="sng" dirty="0"/>
              <a:t>to experts in family proceedings</a:t>
            </a:r>
            <a:endParaRPr kumimoji="0" lang="en-GB" sz="29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8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webextension1.xml><?xml version="1.0" encoding="utf-8"?>
<we:webextension xmlns:we="http://schemas.microsoft.com/office/webextensions/webextension/2010/11" id="{46B59323-D0F2-4B37-8C53-65D5C499C234}">
  <we:reference id="wa104379261" version="3.0.2.3" store="en-US" storeType="OMEX"/>
  <we:alternateReferences>
    <we:reference id="WA104379261" version="3.0.2.3" store="WA104379261" storeType="OMEX"/>
  </we:alternateReferences>
  <we:properties>
    <we:property name="mentimeter-slide" value="{&quot;seriesId&quot;:&quot;alhnuyd48ae2iiwhc7r6xjzc9b36jpri&quot;,&quot;questionId&quot;:&quot;vd9iw3x99bmx&quot;,&quot;link&quot;:&quot;https://www.mentimeter.com/app/presentation/alhnuyd48ae2iiwhc7r6xjzc9b36jpri/vd9iw3x99bmx/edit&quot;}"/>
  </we:properties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8C847AF5-BB8C-44C2-B9F3-523EC65EE952}">
  <we:reference id="wa104379261" version="3.0.2.3" store="en-US" storeType="OMEX"/>
  <we:alternateReferences>
    <we:reference id="wa104379261" version="3.0.2.3" store="wa104379261" storeType="OMEX"/>
  </we:alternateReferences>
  <we:properties>
    <we:property name="mentimeter-slide" value="{&quot;seriesId&quot;:&quot;alhnuyd48ae2iiwhc7r6xjzc9b36jpri&quot;,&quot;questionId&quot;:&quot;mbhhjw23xgqo&quot;,&quot;link&quot;:&quot;https://www.mentimeter.com/app/presentation/alhnuyd48ae2iiwhc7r6xjzc9b36jpri/mbhhjw23xgqo/edit&quot;}"/>
  </we:properties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D078562C03FE47B1CE76BF11BBB2AD" ma:contentTypeVersion="12" ma:contentTypeDescription="Create a new document." ma:contentTypeScope="" ma:versionID="e8e229e05fdaf76479f582752abe136a">
  <xsd:schema xmlns:xsd="http://www.w3.org/2001/XMLSchema" xmlns:xs="http://www.w3.org/2001/XMLSchema" xmlns:p="http://schemas.microsoft.com/office/2006/metadata/properties" xmlns:ns2="a200989a-6bd9-4224-85ae-b039082a8658" xmlns:ns3="a56561f3-2c15-4465-a7f8-8b96cda7fced" targetNamespace="http://schemas.microsoft.com/office/2006/metadata/properties" ma:root="true" ma:fieldsID="e2558f63b67451724e7f924bad7eba31" ns2:_="" ns3:_="">
    <xsd:import namespace="a200989a-6bd9-4224-85ae-b039082a8658"/>
    <xsd:import namespace="a56561f3-2c15-4465-a7f8-8b96cda7fc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00989a-6bd9-4224-85ae-b039082a86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561f3-2c15-4465-a7f8-8b96cda7fce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C54C98-96E2-43E2-9725-FAC9437949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00989a-6bd9-4224-85ae-b039082a8658"/>
    <ds:schemaRef ds:uri="a56561f3-2c15-4465-a7f8-8b96cda7fc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A0FC29-8FCE-4B32-89BB-63351A1DD73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6BCCA44-7557-4B77-BF4B-68D9D46E03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6633</TotalTime>
  <Words>1010</Words>
  <Application>Microsoft Office PowerPoint</Application>
  <PresentationFormat>On-screen Show (4:3)</PresentationFormat>
  <Paragraphs>105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Working within Care Proceedings and the Family Court: unique contribution of educational psychology </vt:lpstr>
      <vt:lpstr>Use Your Mobile or Device to Vote</vt:lpstr>
      <vt:lpstr>What is an Expert Witness?</vt:lpstr>
      <vt:lpstr>Key Questions for ‘Child’ Psychologists</vt:lpstr>
      <vt:lpstr>Process of Instruction</vt:lpstr>
      <vt:lpstr>Unique Contribution of Ed Psychologists</vt:lpstr>
      <vt:lpstr>Additional Skills Needed</vt:lpstr>
      <vt:lpstr>Use Your Mobile or Device to Vote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Why – What Attachment Theory Can Tell Us About Behaviour</dc:title>
  <dc:creator>Jagdish Barn</dc:creator>
  <cp:lastModifiedBy>Jagdish Barn</cp:lastModifiedBy>
  <cp:revision>44</cp:revision>
  <dcterms:created xsi:type="dcterms:W3CDTF">2013-03-07T09:31:22Z</dcterms:created>
  <dcterms:modified xsi:type="dcterms:W3CDTF">2022-10-28T14:53:23Z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0x01010005D078562C03FE47B1CE76BF11BBB2AD</vt:lpwstr>
  </property>
</Properties>
</file>