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592" r:id="rId4"/>
    <p:sldId id="299" r:id="rId5"/>
    <p:sldId id="591" r:id="rId6"/>
    <p:sldId id="260" r:id="rId7"/>
    <p:sldId id="405" r:id="rId8"/>
    <p:sldId id="407" r:id="rId9"/>
    <p:sldId id="590" r:id="rId10"/>
    <p:sldId id="400" r:id="rId11"/>
    <p:sldId id="595" r:id="rId12"/>
    <p:sldId id="596" r:id="rId13"/>
    <p:sldId id="433" r:id="rId14"/>
    <p:sldId id="594" r:id="rId15"/>
    <p:sldId id="327" r:id="rId16"/>
    <p:sldId id="343" r:id="rId17"/>
    <p:sldId id="424" r:id="rId18"/>
    <p:sldId id="435" r:id="rId19"/>
    <p:sldId id="426" r:id="rId20"/>
    <p:sldId id="427" r:id="rId21"/>
    <p:sldId id="428" r:id="rId22"/>
    <p:sldId id="4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29421" autoAdjust="0"/>
  </p:normalViewPr>
  <p:slideViewPr>
    <p:cSldViewPr snapToGrid="0">
      <p:cViewPr varScale="1">
        <p:scale>
          <a:sx n="24" d="100"/>
          <a:sy n="24" d="100"/>
        </p:scale>
        <p:origin x="229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e Tobias" userId="158ffcc9-fb26-4f0a-a368-057bbee2c045" providerId="ADAL" clId="{0DB9E60F-E0C7-4E4A-AC98-0F1EE8CB4FC3}"/>
    <pc:docChg chg="modSld">
      <pc:chgData name="Adele Tobias" userId="158ffcc9-fb26-4f0a-a368-057bbee2c045" providerId="ADAL" clId="{0DB9E60F-E0C7-4E4A-AC98-0F1EE8CB4FC3}" dt="2024-11-25T17:40:17.512" v="191" actId="20577"/>
      <pc:docMkLst>
        <pc:docMk/>
      </pc:docMkLst>
      <pc:sldChg chg="modNotesTx">
        <pc:chgData name="Adele Tobias" userId="158ffcc9-fb26-4f0a-a368-057bbee2c045" providerId="ADAL" clId="{0DB9E60F-E0C7-4E4A-AC98-0F1EE8CB4FC3}" dt="2024-11-25T17:35:35.217" v="10" actId="20577"/>
        <pc:sldMkLst>
          <pc:docMk/>
          <pc:sldMk cId="109857222" sldId="256"/>
        </pc:sldMkLst>
      </pc:sldChg>
      <pc:sldChg chg="modNotesTx">
        <pc:chgData name="Adele Tobias" userId="158ffcc9-fb26-4f0a-a368-057bbee2c045" providerId="ADAL" clId="{0DB9E60F-E0C7-4E4A-AC98-0F1EE8CB4FC3}" dt="2024-11-25T17:35:50.662" v="11" actId="20577"/>
        <pc:sldMkLst>
          <pc:docMk/>
          <pc:sldMk cId="811621431" sldId="257"/>
        </pc:sldMkLst>
      </pc:sldChg>
      <pc:sldChg chg="modNotesTx">
        <pc:chgData name="Adele Tobias" userId="158ffcc9-fb26-4f0a-a368-057bbee2c045" providerId="ADAL" clId="{0DB9E60F-E0C7-4E4A-AC98-0F1EE8CB4FC3}" dt="2024-11-25T17:37:02.744" v="39" actId="20577"/>
        <pc:sldMkLst>
          <pc:docMk/>
          <pc:sldMk cId="2215647130" sldId="260"/>
        </pc:sldMkLst>
      </pc:sldChg>
      <pc:sldChg chg="modNotesTx">
        <pc:chgData name="Adele Tobias" userId="158ffcc9-fb26-4f0a-a368-057bbee2c045" providerId="ADAL" clId="{0DB9E60F-E0C7-4E4A-AC98-0F1EE8CB4FC3}" dt="2024-11-25T17:36:43.448" v="27" actId="20577"/>
        <pc:sldMkLst>
          <pc:docMk/>
          <pc:sldMk cId="3232675326" sldId="299"/>
        </pc:sldMkLst>
      </pc:sldChg>
      <pc:sldChg chg="modNotesTx">
        <pc:chgData name="Adele Tobias" userId="158ffcc9-fb26-4f0a-a368-057bbee2c045" providerId="ADAL" clId="{0DB9E60F-E0C7-4E4A-AC98-0F1EE8CB4FC3}" dt="2024-11-25T17:39:16.642" v="162" actId="20577"/>
        <pc:sldMkLst>
          <pc:docMk/>
          <pc:sldMk cId="1276801691" sldId="327"/>
        </pc:sldMkLst>
      </pc:sldChg>
      <pc:sldChg chg="modNotesTx">
        <pc:chgData name="Adele Tobias" userId="158ffcc9-fb26-4f0a-a368-057bbee2c045" providerId="ADAL" clId="{0DB9E60F-E0C7-4E4A-AC98-0F1EE8CB4FC3}" dt="2024-11-25T17:39:26.263" v="169" actId="20577"/>
        <pc:sldMkLst>
          <pc:docMk/>
          <pc:sldMk cId="1497667658" sldId="343"/>
        </pc:sldMkLst>
      </pc:sldChg>
      <pc:sldChg chg="modNotesTx">
        <pc:chgData name="Adele Tobias" userId="158ffcc9-fb26-4f0a-a368-057bbee2c045" providerId="ADAL" clId="{0DB9E60F-E0C7-4E4A-AC98-0F1EE8CB4FC3}" dt="2024-11-25T17:38:00.330" v="82" actId="20577"/>
        <pc:sldMkLst>
          <pc:docMk/>
          <pc:sldMk cId="4008118687" sldId="400"/>
        </pc:sldMkLst>
      </pc:sldChg>
      <pc:sldChg chg="modNotesTx">
        <pc:chgData name="Adele Tobias" userId="158ffcc9-fb26-4f0a-a368-057bbee2c045" providerId="ADAL" clId="{0DB9E60F-E0C7-4E4A-AC98-0F1EE8CB4FC3}" dt="2024-11-25T17:37:24.928" v="50" actId="20577"/>
        <pc:sldMkLst>
          <pc:docMk/>
          <pc:sldMk cId="3946797983" sldId="405"/>
        </pc:sldMkLst>
      </pc:sldChg>
      <pc:sldChg chg="modNotesTx">
        <pc:chgData name="Adele Tobias" userId="158ffcc9-fb26-4f0a-a368-057bbee2c045" providerId="ADAL" clId="{0DB9E60F-E0C7-4E4A-AC98-0F1EE8CB4FC3}" dt="2024-11-25T17:37:31.678" v="59" actId="20577"/>
        <pc:sldMkLst>
          <pc:docMk/>
          <pc:sldMk cId="464075553" sldId="407"/>
        </pc:sldMkLst>
      </pc:sldChg>
      <pc:sldChg chg="modNotesTx">
        <pc:chgData name="Adele Tobias" userId="158ffcc9-fb26-4f0a-a368-057bbee2c045" providerId="ADAL" clId="{0DB9E60F-E0C7-4E4A-AC98-0F1EE8CB4FC3}" dt="2024-11-25T17:39:44.826" v="178" actId="20577"/>
        <pc:sldMkLst>
          <pc:docMk/>
          <pc:sldMk cId="441015393" sldId="424"/>
        </pc:sldMkLst>
      </pc:sldChg>
      <pc:sldChg chg="modNotesTx">
        <pc:chgData name="Adele Tobias" userId="158ffcc9-fb26-4f0a-a368-057bbee2c045" providerId="ADAL" clId="{0DB9E60F-E0C7-4E4A-AC98-0F1EE8CB4FC3}" dt="2024-11-25T17:40:06.301" v="189" actId="20577"/>
        <pc:sldMkLst>
          <pc:docMk/>
          <pc:sldMk cId="811186837" sldId="426"/>
        </pc:sldMkLst>
      </pc:sldChg>
      <pc:sldChg chg="modNotesTx">
        <pc:chgData name="Adele Tobias" userId="158ffcc9-fb26-4f0a-a368-057bbee2c045" providerId="ADAL" clId="{0DB9E60F-E0C7-4E4A-AC98-0F1EE8CB4FC3}" dt="2024-11-25T17:40:17.512" v="191" actId="20577"/>
        <pc:sldMkLst>
          <pc:docMk/>
          <pc:sldMk cId="3011836394" sldId="427"/>
        </pc:sldMkLst>
      </pc:sldChg>
      <pc:sldChg chg="modNotesTx">
        <pc:chgData name="Adele Tobias" userId="158ffcc9-fb26-4f0a-a368-057bbee2c045" providerId="ADAL" clId="{0DB9E60F-E0C7-4E4A-AC98-0F1EE8CB4FC3}" dt="2024-11-25T17:39:05.105" v="146" actId="20577"/>
        <pc:sldMkLst>
          <pc:docMk/>
          <pc:sldMk cId="1915443244" sldId="433"/>
        </pc:sldMkLst>
      </pc:sldChg>
      <pc:sldChg chg="modNotesTx">
        <pc:chgData name="Adele Tobias" userId="158ffcc9-fb26-4f0a-a368-057bbee2c045" providerId="ADAL" clId="{0DB9E60F-E0C7-4E4A-AC98-0F1EE8CB4FC3}" dt="2024-11-25T17:39:54.616" v="180" actId="20577"/>
        <pc:sldMkLst>
          <pc:docMk/>
          <pc:sldMk cId="241382510" sldId="435"/>
        </pc:sldMkLst>
      </pc:sldChg>
      <pc:sldChg chg="modNotesTx">
        <pc:chgData name="Adele Tobias" userId="158ffcc9-fb26-4f0a-a368-057bbee2c045" providerId="ADAL" clId="{0DB9E60F-E0C7-4E4A-AC98-0F1EE8CB4FC3}" dt="2024-11-25T17:37:37.005" v="66" actId="20577"/>
        <pc:sldMkLst>
          <pc:docMk/>
          <pc:sldMk cId="2521428336" sldId="590"/>
        </pc:sldMkLst>
      </pc:sldChg>
      <pc:sldChg chg="modNotesTx">
        <pc:chgData name="Adele Tobias" userId="158ffcc9-fb26-4f0a-a368-057bbee2c045" providerId="ADAL" clId="{0DB9E60F-E0C7-4E4A-AC98-0F1EE8CB4FC3}" dt="2024-11-25T17:36:37.477" v="18" actId="20577"/>
        <pc:sldMkLst>
          <pc:docMk/>
          <pc:sldMk cId="86362358" sldId="591"/>
        </pc:sldMkLst>
      </pc:sldChg>
      <pc:sldChg chg="modNotesTx">
        <pc:chgData name="Adele Tobias" userId="158ffcc9-fb26-4f0a-a368-057bbee2c045" providerId="ADAL" clId="{0DB9E60F-E0C7-4E4A-AC98-0F1EE8CB4FC3}" dt="2024-11-25T17:36:08.953" v="14" actId="20577"/>
        <pc:sldMkLst>
          <pc:docMk/>
          <pc:sldMk cId="3207253729" sldId="592"/>
        </pc:sldMkLst>
      </pc:sldChg>
      <pc:sldChg chg="modNotesTx">
        <pc:chgData name="Adele Tobias" userId="158ffcc9-fb26-4f0a-a368-057bbee2c045" providerId="ADAL" clId="{0DB9E60F-E0C7-4E4A-AC98-0F1EE8CB4FC3}" dt="2024-11-25T17:39:09.979" v="153" actId="20577"/>
        <pc:sldMkLst>
          <pc:docMk/>
          <pc:sldMk cId="2361096567" sldId="594"/>
        </pc:sldMkLst>
      </pc:sldChg>
      <pc:sldChg chg="modNotesTx">
        <pc:chgData name="Adele Tobias" userId="158ffcc9-fb26-4f0a-a368-057bbee2c045" providerId="ADAL" clId="{0DB9E60F-E0C7-4E4A-AC98-0F1EE8CB4FC3}" dt="2024-11-25T17:38:41.313" v="127" actId="20577"/>
        <pc:sldMkLst>
          <pc:docMk/>
          <pc:sldMk cId="4181635152" sldId="595"/>
        </pc:sldMkLst>
      </pc:sldChg>
      <pc:sldChg chg="modNotesTx">
        <pc:chgData name="Adele Tobias" userId="158ffcc9-fb26-4f0a-a368-057bbee2c045" providerId="ADAL" clId="{0DB9E60F-E0C7-4E4A-AC98-0F1EE8CB4FC3}" dt="2024-11-25T17:38:57.887" v="137" actId="20577"/>
        <pc:sldMkLst>
          <pc:docMk/>
          <pc:sldMk cId="1885230069" sldId="5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610F0-E132-486C-A1A7-F2DE0DBC361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6B56657-F0BE-44DB-B478-4E2A4527CEE8}">
      <dgm:prSet/>
      <dgm:spPr/>
      <dgm:t>
        <a:bodyPr/>
        <a:lstStyle/>
        <a:p>
          <a:r>
            <a:rPr lang="en-US"/>
            <a:t>Persistent absence from school is widespread and growing</a:t>
          </a:r>
        </a:p>
      </dgm:t>
    </dgm:pt>
    <dgm:pt modelId="{8ED599F6-C6E6-4B56-AB20-0BB411160332}" type="parTrans" cxnId="{E10BA01C-664D-4851-886A-9A9611EC59C2}">
      <dgm:prSet/>
      <dgm:spPr/>
      <dgm:t>
        <a:bodyPr/>
        <a:lstStyle/>
        <a:p>
          <a:endParaRPr lang="en-US"/>
        </a:p>
      </dgm:t>
    </dgm:pt>
    <dgm:pt modelId="{7F4A8062-86EE-428D-9CFE-723EA37A7131}" type="sibTrans" cxnId="{E10BA01C-664D-4851-886A-9A9611EC59C2}">
      <dgm:prSet/>
      <dgm:spPr/>
      <dgm:t>
        <a:bodyPr/>
        <a:lstStyle/>
        <a:p>
          <a:endParaRPr lang="en-US"/>
        </a:p>
      </dgm:t>
    </dgm:pt>
    <dgm:pt modelId="{94D21850-940F-43AD-8B71-97FAE477EFA2}">
      <dgm:prSet/>
      <dgm:spPr/>
      <dgm:t>
        <a:bodyPr/>
        <a:lstStyle/>
        <a:p>
          <a:r>
            <a:rPr lang="en-US"/>
            <a:t>It disproportionately affects CYP with existing disadvantage</a:t>
          </a:r>
        </a:p>
      </dgm:t>
    </dgm:pt>
    <dgm:pt modelId="{686C366E-ADA8-4810-93AB-3555558C938F}" type="parTrans" cxnId="{D53F52FC-D049-4C83-8788-CACEAD426F96}">
      <dgm:prSet/>
      <dgm:spPr/>
      <dgm:t>
        <a:bodyPr/>
        <a:lstStyle/>
        <a:p>
          <a:endParaRPr lang="en-US"/>
        </a:p>
      </dgm:t>
    </dgm:pt>
    <dgm:pt modelId="{6901C141-A97F-403B-8603-C95B50BE9957}" type="sibTrans" cxnId="{D53F52FC-D049-4C83-8788-CACEAD426F96}">
      <dgm:prSet/>
      <dgm:spPr/>
      <dgm:t>
        <a:bodyPr/>
        <a:lstStyle/>
        <a:p>
          <a:endParaRPr lang="en-US"/>
        </a:p>
      </dgm:t>
    </dgm:pt>
    <dgm:pt modelId="{3DEA5128-6310-48F3-85BA-2A6979E61066}">
      <dgm:prSet/>
      <dgm:spPr/>
      <dgm:t>
        <a:bodyPr/>
        <a:lstStyle/>
        <a:p>
          <a:r>
            <a:rPr lang="en-US"/>
            <a:t>An insecure home life is not unusual for many CYP</a:t>
          </a:r>
        </a:p>
      </dgm:t>
    </dgm:pt>
    <dgm:pt modelId="{57A11105-D7FC-4191-9E01-C9AF2873F954}" type="parTrans" cxnId="{F1CAA9A7-2838-4AEC-829E-C6CD32A7F334}">
      <dgm:prSet/>
      <dgm:spPr/>
      <dgm:t>
        <a:bodyPr/>
        <a:lstStyle/>
        <a:p>
          <a:endParaRPr lang="en-US"/>
        </a:p>
      </dgm:t>
    </dgm:pt>
    <dgm:pt modelId="{0DA4323D-1AEE-4F17-9EAF-499E1E4AAE1A}" type="sibTrans" cxnId="{F1CAA9A7-2838-4AEC-829E-C6CD32A7F334}">
      <dgm:prSet/>
      <dgm:spPr/>
      <dgm:t>
        <a:bodyPr/>
        <a:lstStyle/>
        <a:p>
          <a:endParaRPr lang="en-US"/>
        </a:p>
      </dgm:t>
    </dgm:pt>
    <dgm:pt modelId="{CAB0EE4B-A403-4D69-A90E-EB83F501D996}">
      <dgm:prSet/>
      <dgm:spPr/>
      <dgm:t>
        <a:bodyPr/>
        <a:lstStyle/>
        <a:p>
          <a:r>
            <a:rPr lang="en-US"/>
            <a:t>It is associated with poor life outcomes</a:t>
          </a:r>
        </a:p>
      </dgm:t>
    </dgm:pt>
    <dgm:pt modelId="{AF1F8D0D-1986-418A-B8FA-DDAE742CB421}" type="parTrans" cxnId="{5E487820-00FC-4BD7-B10B-850323A8E522}">
      <dgm:prSet/>
      <dgm:spPr/>
      <dgm:t>
        <a:bodyPr/>
        <a:lstStyle/>
        <a:p>
          <a:endParaRPr lang="en-US"/>
        </a:p>
      </dgm:t>
    </dgm:pt>
    <dgm:pt modelId="{57BFDB06-7598-4A4D-A38A-C4127B64B2B0}" type="sibTrans" cxnId="{5E487820-00FC-4BD7-B10B-850323A8E522}">
      <dgm:prSet/>
      <dgm:spPr/>
      <dgm:t>
        <a:bodyPr/>
        <a:lstStyle/>
        <a:p>
          <a:endParaRPr lang="en-US"/>
        </a:p>
      </dgm:t>
    </dgm:pt>
    <dgm:pt modelId="{44D97471-DB63-48FA-9017-4C0FB31B5693}" type="pres">
      <dgm:prSet presAssocID="{095610F0-E132-486C-A1A7-F2DE0DBC3610}" presName="vert0" presStyleCnt="0">
        <dgm:presLayoutVars>
          <dgm:dir/>
          <dgm:animOne val="branch"/>
          <dgm:animLvl val="lvl"/>
        </dgm:presLayoutVars>
      </dgm:prSet>
      <dgm:spPr/>
    </dgm:pt>
    <dgm:pt modelId="{8120A588-4D9E-4582-B394-284059DE9511}" type="pres">
      <dgm:prSet presAssocID="{E6B56657-F0BE-44DB-B478-4E2A4527CEE8}" presName="thickLine" presStyleLbl="alignNode1" presStyleIdx="0" presStyleCnt="4"/>
      <dgm:spPr/>
    </dgm:pt>
    <dgm:pt modelId="{03CFEEF5-154A-40CB-A350-AA3577B7BFE3}" type="pres">
      <dgm:prSet presAssocID="{E6B56657-F0BE-44DB-B478-4E2A4527CEE8}" presName="horz1" presStyleCnt="0"/>
      <dgm:spPr/>
    </dgm:pt>
    <dgm:pt modelId="{6BD779B6-266A-40D1-BF57-4D9C5391D97E}" type="pres">
      <dgm:prSet presAssocID="{E6B56657-F0BE-44DB-B478-4E2A4527CEE8}" presName="tx1" presStyleLbl="revTx" presStyleIdx="0" presStyleCnt="4"/>
      <dgm:spPr/>
    </dgm:pt>
    <dgm:pt modelId="{FAAF1F61-497A-4ACA-90DF-01A7F2BE7A0B}" type="pres">
      <dgm:prSet presAssocID="{E6B56657-F0BE-44DB-B478-4E2A4527CEE8}" presName="vert1" presStyleCnt="0"/>
      <dgm:spPr/>
    </dgm:pt>
    <dgm:pt modelId="{C6E32EF4-EFB9-4CC4-ABD9-B5E5E3E5AF74}" type="pres">
      <dgm:prSet presAssocID="{94D21850-940F-43AD-8B71-97FAE477EFA2}" presName="thickLine" presStyleLbl="alignNode1" presStyleIdx="1" presStyleCnt="4"/>
      <dgm:spPr/>
    </dgm:pt>
    <dgm:pt modelId="{499A4FB4-3F16-483A-95C1-DC7C3162C6DA}" type="pres">
      <dgm:prSet presAssocID="{94D21850-940F-43AD-8B71-97FAE477EFA2}" presName="horz1" presStyleCnt="0"/>
      <dgm:spPr/>
    </dgm:pt>
    <dgm:pt modelId="{05A7F460-F801-4779-94CC-A6D0EC9E8824}" type="pres">
      <dgm:prSet presAssocID="{94D21850-940F-43AD-8B71-97FAE477EFA2}" presName="tx1" presStyleLbl="revTx" presStyleIdx="1" presStyleCnt="4"/>
      <dgm:spPr/>
    </dgm:pt>
    <dgm:pt modelId="{A3403593-AB1A-4AF6-BDDA-0B209CC072E4}" type="pres">
      <dgm:prSet presAssocID="{94D21850-940F-43AD-8B71-97FAE477EFA2}" presName="vert1" presStyleCnt="0"/>
      <dgm:spPr/>
    </dgm:pt>
    <dgm:pt modelId="{470E6F09-7FEE-482D-994A-CB23C5AC297D}" type="pres">
      <dgm:prSet presAssocID="{3DEA5128-6310-48F3-85BA-2A6979E61066}" presName="thickLine" presStyleLbl="alignNode1" presStyleIdx="2" presStyleCnt="4"/>
      <dgm:spPr/>
    </dgm:pt>
    <dgm:pt modelId="{3C2C2DAA-B9F6-451E-843E-9AD96E98F4FE}" type="pres">
      <dgm:prSet presAssocID="{3DEA5128-6310-48F3-85BA-2A6979E61066}" presName="horz1" presStyleCnt="0"/>
      <dgm:spPr/>
    </dgm:pt>
    <dgm:pt modelId="{3F8BC259-5952-4027-8FF4-2D3ED943BE09}" type="pres">
      <dgm:prSet presAssocID="{3DEA5128-6310-48F3-85BA-2A6979E61066}" presName="tx1" presStyleLbl="revTx" presStyleIdx="2" presStyleCnt="4"/>
      <dgm:spPr/>
    </dgm:pt>
    <dgm:pt modelId="{F5A73903-96A1-4863-8ECB-2BBDE980C8DC}" type="pres">
      <dgm:prSet presAssocID="{3DEA5128-6310-48F3-85BA-2A6979E61066}" presName="vert1" presStyleCnt="0"/>
      <dgm:spPr/>
    </dgm:pt>
    <dgm:pt modelId="{69FAA4FA-3887-47CA-BA88-D2A1DF50BCE5}" type="pres">
      <dgm:prSet presAssocID="{CAB0EE4B-A403-4D69-A90E-EB83F501D996}" presName="thickLine" presStyleLbl="alignNode1" presStyleIdx="3" presStyleCnt="4"/>
      <dgm:spPr/>
    </dgm:pt>
    <dgm:pt modelId="{548178A1-AB6D-4989-A3D0-7046EF6A8ACE}" type="pres">
      <dgm:prSet presAssocID="{CAB0EE4B-A403-4D69-A90E-EB83F501D996}" presName="horz1" presStyleCnt="0"/>
      <dgm:spPr/>
    </dgm:pt>
    <dgm:pt modelId="{84196723-87B9-4A7A-92A3-B1E9A752437A}" type="pres">
      <dgm:prSet presAssocID="{CAB0EE4B-A403-4D69-A90E-EB83F501D996}" presName="tx1" presStyleLbl="revTx" presStyleIdx="3" presStyleCnt="4"/>
      <dgm:spPr/>
    </dgm:pt>
    <dgm:pt modelId="{0620355F-82B4-44DA-83D0-19AAE7B34CCA}" type="pres">
      <dgm:prSet presAssocID="{CAB0EE4B-A403-4D69-A90E-EB83F501D996}" presName="vert1" presStyleCnt="0"/>
      <dgm:spPr/>
    </dgm:pt>
  </dgm:ptLst>
  <dgm:cxnLst>
    <dgm:cxn modelId="{E10BA01C-664D-4851-886A-9A9611EC59C2}" srcId="{095610F0-E132-486C-A1A7-F2DE0DBC3610}" destId="{E6B56657-F0BE-44DB-B478-4E2A4527CEE8}" srcOrd="0" destOrd="0" parTransId="{8ED599F6-C6E6-4B56-AB20-0BB411160332}" sibTransId="{7F4A8062-86EE-428D-9CFE-723EA37A7131}"/>
    <dgm:cxn modelId="{5E487820-00FC-4BD7-B10B-850323A8E522}" srcId="{095610F0-E132-486C-A1A7-F2DE0DBC3610}" destId="{CAB0EE4B-A403-4D69-A90E-EB83F501D996}" srcOrd="3" destOrd="0" parTransId="{AF1F8D0D-1986-418A-B8FA-DDAE742CB421}" sibTransId="{57BFDB06-7598-4A4D-A38A-C4127B64B2B0}"/>
    <dgm:cxn modelId="{BE63A127-6269-4937-BCE2-C83D5F9F1216}" type="presOf" srcId="{94D21850-940F-43AD-8B71-97FAE477EFA2}" destId="{05A7F460-F801-4779-94CC-A6D0EC9E8824}" srcOrd="0" destOrd="0" presId="urn:microsoft.com/office/officeart/2008/layout/LinedList"/>
    <dgm:cxn modelId="{62E1733C-28BB-4270-BAE5-A7F7F4372015}" type="presOf" srcId="{095610F0-E132-486C-A1A7-F2DE0DBC3610}" destId="{44D97471-DB63-48FA-9017-4C0FB31B5693}" srcOrd="0" destOrd="0" presId="urn:microsoft.com/office/officeart/2008/layout/LinedList"/>
    <dgm:cxn modelId="{9FAFD29A-6B6D-4977-9D2E-D38CB792CE9A}" type="presOf" srcId="{3DEA5128-6310-48F3-85BA-2A6979E61066}" destId="{3F8BC259-5952-4027-8FF4-2D3ED943BE09}" srcOrd="0" destOrd="0" presId="urn:microsoft.com/office/officeart/2008/layout/LinedList"/>
    <dgm:cxn modelId="{6E75989C-0E65-4B44-A2FE-2BAEE50A0BA5}" type="presOf" srcId="{CAB0EE4B-A403-4D69-A90E-EB83F501D996}" destId="{84196723-87B9-4A7A-92A3-B1E9A752437A}" srcOrd="0" destOrd="0" presId="urn:microsoft.com/office/officeart/2008/layout/LinedList"/>
    <dgm:cxn modelId="{F1CAA9A7-2838-4AEC-829E-C6CD32A7F334}" srcId="{095610F0-E132-486C-A1A7-F2DE0DBC3610}" destId="{3DEA5128-6310-48F3-85BA-2A6979E61066}" srcOrd="2" destOrd="0" parTransId="{57A11105-D7FC-4191-9E01-C9AF2873F954}" sibTransId="{0DA4323D-1AEE-4F17-9EAF-499E1E4AAE1A}"/>
    <dgm:cxn modelId="{2F9092AF-5AE8-462D-9E17-3896463909C1}" type="presOf" srcId="{E6B56657-F0BE-44DB-B478-4E2A4527CEE8}" destId="{6BD779B6-266A-40D1-BF57-4D9C5391D97E}" srcOrd="0" destOrd="0" presId="urn:microsoft.com/office/officeart/2008/layout/LinedList"/>
    <dgm:cxn modelId="{D53F52FC-D049-4C83-8788-CACEAD426F96}" srcId="{095610F0-E132-486C-A1A7-F2DE0DBC3610}" destId="{94D21850-940F-43AD-8B71-97FAE477EFA2}" srcOrd="1" destOrd="0" parTransId="{686C366E-ADA8-4810-93AB-3555558C938F}" sibTransId="{6901C141-A97F-403B-8603-C95B50BE9957}"/>
    <dgm:cxn modelId="{42D02A3A-0498-4731-8992-6E1A7F53DCEB}" type="presParOf" srcId="{44D97471-DB63-48FA-9017-4C0FB31B5693}" destId="{8120A588-4D9E-4582-B394-284059DE9511}" srcOrd="0" destOrd="0" presId="urn:microsoft.com/office/officeart/2008/layout/LinedList"/>
    <dgm:cxn modelId="{4BA9E77F-96E7-4AF4-A6E8-9125F53E004F}" type="presParOf" srcId="{44D97471-DB63-48FA-9017-4C0FB31B5693}" destId="{03CFEEF5-154A-40CB-A350-AA3577B7BFE3}" srcOrd="1" destOrd="0" presId="urn:microsoft.com/office/officeart/2008/layout/LinedList"/>
    <dgm:cxn modelId="{85BEE32D-90B2-4997-82E2-7ED58E08459D}" type="presParOf" srcId="{03CFEEF5-154A-40CB-A350-AA3577B7BFE3}" destId="{6BD779B6-266A-40D1-BF57-4D9C5391D97E}" srcOrd="0" destOrd="0" presId="urn:microsoft.com/office/officeart/2008/layout/LinedList"/>
    <dgm:cxn modelId="{568F3224-ED58-4D75-8335-F79CCDB26F17}" type="presParOf" srcId="{03CFEEF5-154A-40CB-A350-AA3577B7BFE3}" destId="{FAAF1F61-497A-4ACA-90DF-01A7F2BE7A0B}" srcOrd="1" destOrd="0" presId="urn:microsoft.com/office/officeart/2008/layout/LinedList"/>
    <dgm:cxn modelId="{A3BE050B-2913-4EDE-B91A-C2CE3F871128}" type="presParOf" srcId="{44D97471-DB63-48FA-9017-4C0FB31B5693}" destId="{C6E32EF4-EFB9-4CC4-ABD9-B5E5E3E5AF74}" srcOrd="2" destOrd="0" presId="urn:microsoft.com/office/officeart/2008/layout/LinedList"/>
    <dgm:cxn modelId="{8DB823F3-1DA8-4651-8E9A-930FF96B5643}" type="presParOf" srcId="{44D97471-DB63-48FA-9017-4C0FB31B5693}" destId="{499A4FB4-3F16-483A-95C1-DC7C3162C6DA}" srcOrd="3" destOrd="0" presId="urn:microsoft.com/office/officeart/2008/layout/LinedList"/>
    <dgm:cxn modelId="{090B8A3B-E2ED-479F-AF49-9816A2504A29}" type="presParOf" srcId="{499A4FB4-3F16-483A-95C1-DC7C3162C6DA}" destId="{05A7F460-F801-4779-94CC-A6D0EC9E8824}" srcOrd="0" destOrd="0" presId="urn:microsoft.com/office/officeart/2008/layout/LinedList"/>
    <dgm:cxn modelId="{5C6F3637-BF76-40F0-923A-04989FFE30E8}" type="presParOf" srcId="{499A4FB4-3F16-483A-95C1-DC7C3162C6DA}" destId="{A3403593-AB1A-4AF6-BDDA-0B209CC072E4}" srcOrd="1" destOrd="0" presId="urn:microsoft.com/office/officeart/2008/layout/LinedList"/>
    <dgm:cxn modelId="{8792F1FD-4622-4C51-BC07-F30621A9B1DD}" type="presParOf" srcId="{44D97471-DB63-48FA-9017-4C0FB31B5693}" destId="{470E6F09-7FEE-482D-994A-CB23C5AC297D}" srcOrd="4" destOrd="0" presId="urn:microsoft.com/office/officeart/2008/layout/LinedList"/>
    <dgm:cxn modelId="{3D50D0EB-845F-43F1-8E94-36D73CDA36D8}" type="presParOf" srcId="{44D97471-DB63-48FA-9017-4C0FB31B5693}" destId="{3C2C2DAA-B9F6-451E-843E-9AD96E98F4FE}" srcOrd="5" destOrd="0" presId="urn:microsoft.com/office/officeart/2008/layout/LinedList"/>
    <dgm:cxn modelId="{DB567CAA-81FC-44AD-886E-875F8BB0B944}" type="presParOf" srcId="{3C2C2DAA-B9F6-451E-843E-9AD96E98F4FE}" destId="{3F8BC259-5952-4027-8FF4-2D3ED943BE09}" srcOrd="0" destOrd="0" presId="urn:microsoft.com/office/officeart/2008/layout/LinedList"/>
    <dgm:cxn modelId="{5EDE7327-7C64-484B-9D88-17C08528256C}" type="presParOf" srcId="{3C2C2DAA-B9F6-451E-843E-9AD96E98F4FE}" destId="{F5A73903-96A1-4863-8ECB-2BBDE980C8DC}" srcOrd="1" destOrd="0" presId="urn:microsoft.com/office/officeart/2008/layout/LinedList"/>
    <dgm:cxn modelId="{60CA7F4F-11F9-4CD2-B7A3-E777D0490DD1}" type="presParOf" srcId="{44D97471-DB63-48FA-9017-4C0FB31B5693}" destId="{69FAA4FA-3887-47CA-BA88-D2A1DF50BCE5}" srcOrd="6" destOrd="0" presId="urn:microsoft.com/office/officeart/2008/layout/LinedList"/>
    <dgm:cxn modelId="{180E7F47-D11F-45AA-8053-688E5BADF14A}" type="presParOf" srcId="{44D97471-DB63-48FA-9017-4C0FB31B5693}" destId="{548178A1-AB6D-4989-A3D0-7046EF6A8ACE}" srcOrd="7" destOrd="0" presId="urn:microsoft.com/office/officeart/2008/layout/LinedList"/>
    <dgm:cxn modelId="{4F4B4DA4-1A0B-4505-941A-64F4D52CB76E}" type="presParOf" srcId="{548178A1-AB6D-4989-A3D0-7046EF6A8ACE}" destId="{84196723-87B9-4A7A-92A3-B1E9A752437A}" srcOrd="0" destOrd="0" presId="urn:microsoft.com/office/officeart/2008/layout/LinedList"/>
    <dgm:cxn modelId="{6583F7F7-7F96-4A37-896D-8ED12FA4031F}" type="presParOf" srcId="{548178A1-AB6D-4989-A3D0-7046EF6A8ACE}" destId="{0620355F-82B4-44DA-83D0-19AAE7B34CC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A90E0-EA1C-4E1A-81F7-AF6A0077DFD4}"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499048A9-2620-4080-BF90-285E4C4BAB56}">
      <dgm:prSet/>
      <dgm:spPr/>
      <dgm:t>
        <a:bodyPr/>
        <a:lstStyle/>
        <a:p>
          <a:r>
            <a:rPr lang="en-US" dirty="0"/>
            <a:t>STEP 1</a:t>
          </a:r>
        </a:p>
      </dgm:t>
    </dgm:pt>
    <dgm:pt modelId="{D3AA0D8D-644E-4CD1-9BE5-5235C5CF0B82}" type="parTrans" cxnId="{21E8217D-5A23-4BD7-866F-989D2A8902C2}">
      <dgm:prSet/>
      <dgm:spPr/>
      <dgm:t>
        <a:bodyPr/>
        <a:lstStyle/>
        <a:p>
          <a:endParaRPr lang="en-US"/>
        </a:p>
      </dgm:t>
    </dgm:pt>
    <dgm:pt modelId="{0E1B1C3C-7836-428E-A335-E4F2846ED12E}" type="sibTrans" cxnId="{21E8217D-5A23-4BD7-866F-989D2A8902C2}">
      <dgm:prSet/>
      <dgm:spPr/>
      <dgm:t>
        <a:bodyPr/>
        <a:lstStyle/>
        <a:p>
          <a:endParaRPr lang="en-US"/>
        </a:p>
      </dgm:t>
    </dgm:pt>
    <dgm:pt modelId="{94450FF6-1B61-4214-B690-4991A7B8E4F4}">
      <dgm:prSet/>
      <dgm:spPr/>
      <dgm:t>
        <a:bodyPr/>
        <a:lstStyle/>
        <a:p>
          <a:r>
            <a:rPr lang="en-US" dirty="0"/>
            <a:t>Information gathering</a:t>
          </a:r>
        </a:p>
      </dgm:t>
    </dgm:pt>
    <dgm:pt modelId="{542C90CC-0913-4162-985D-3D5F00A31377}" type="parTrans" cxnId="{537E299F-E0B7-4CBF-96A8-74481A933041}">
      <dgm:prSet/>
      <dgm:spPr/>
      <dgm:t>
        <a:bodyPr/>
        <a:lstStyle/>
        <a:p>
          <a:endParaRPr lang="en-US"/>
        </a:p>
      </dgm:t>
    </dgm:pt>
    <dgm:pt modelId="{9B015807-B1F6-4C35-AF3A-1AD6510D9FC8}" type="sibTrans" cxnId="{537E299F-E0B7-4CBF-96A8-74481A933041}">
      <dgm:prSet/>
      <dgm:spPr/>
      <dgm:t>
        <a:bodyPr/>
        <a:lstStyle/>
        <a:p>
          <a:endParaRPr lang="en-US"/>
        </a:p>
      </dgm:t>
    </dgm:pt>
    <dgm:pt modelId="{B5219EED-7BEB-4740-A1EC-3FF7E3A4982A}">
      <dgm:prSet/>
      <dgm:spPr/>
      <dgm:t>
        <a:bodyPr/>
        <a:lstStyle/>
        <a:p>
          <a:r>
            <a:rPr lang="en-US" dirty="0"/>
            <a:t>STEP 2</a:t>
          </a:r>
        </a:p>
      </dgm:t>
    </dgm:pt>
    <dgm:pt modelId="{F7660561-DF9E-41DF-AF61-11F28021F595}" type="parTrans" cxnId="{12C9AAA6-A80F-4D72-90AE-73BBEF8F7376}">
      <dgm:prSet/>
      <dgm:spPr/>
      <dgm:t>
        <a:bodyPr/>
        <a:lstStyle/>
        <a:p>
          <a:endParaRPr lang="en-US"/>
        </a:p>
      </dgm:t>
    </dgm:pt>
    <dgm:pt modelId="{DCB7474B-4F37-469D-8446-0D69478EBFAB}" type="sibTrans" cxnId="{12C9AAA6-A80F-4D72-90AE-73BBEF8F7376}">
      <dgm:prSet/>
      <dgm:spPr/>
      <dgm:t>
        <a:bodyPr/>
        <a:lstStyle/>
        <a:p>
          <a:endParaRPr lang="en-US"/>
        </a:p>
      </dgm:t>
    </dgm:pt>
    <dgm:pt modelId="{4CDDD234-4FF8-4B80-91D9-E4A9B3ADF464}">
      <dgm:prSet/>
      <dgm:spPr/>
      <dgm:t>
        <a:bodyPr/>
        <a:lstStyle/>
        <a:p>
          <a:r>
            <a:rPr lang="en-US" dirty="0"/>
            <a:t>STEP 3</a:t>
          </a:r>
        </a:p>
      </dgm:t>
    </dgm:pt>
    <dgm:pt modelId="{19E3C02D-5243-4876-A73E-5D344B0F6BAD}" type="parTrans" cxnId="{6F415417-83CD-43AF-87C5-BEBB35DBCDA5}">
      <dgm:prSet/>
      <dgm:spPr/>
      <dgm:t>
        <a:bodyPr/>
        <a:lstStyle/>
        <a:p>
          <a:endParaRPr lang="en-US"/>
        </a:p>
      </dgm:t>
    </dgm:pt>
    <dgm:pt modelId="{1BE2925F-D2CE-4C9A-8A83-73E1D8C8BBCD}" type="sibTrans" cxnId="{6F415417-83CD-43AF-87C5-BEBB35DBCDA5}">
      <dgm:prSet/>
      <dgm:spPr/>
      <dgm:t>
        <a:bodyPr/>
        <a:lstStyle/>
        <a:p>
          <a:endParaRPr lang="en-US"/>
        </a:p>
      </dgm:t>
    </dgm:pt>
    <dgm:pt modelId="{1EAEE38C-F8E7-4C79-ABA0-BBE3D3A6889E}">
      <dgm:prSet/>
      <dgm:spPr/>
      <dgm:t>
        <a:bodyPr/>
        <a:lstStyle/>
        <a:p>
          <a:r>
            <a:rPr lang="en-US" dirty="0"/>
            <a:t>Supporting and regularly </a:t>
          </a:r>
          <a:r>
            <a:rPr lang="en-US" dirty="0">
              <a:latin typeface="Aptos Display" panose="020F0302020204030204"/>
            </a:rPr>
            <a:t>reviewing</a:t>
          </a:r>
          <a:endParaRPr lang="en-US" dirty="0"/>
        </a:p>
      </dgm:t>
    </dgm:pt>
    <dgm:pt modelId="{495DBCE2-1A0C-4D17-BCF2-EBBCC3E6650A}" type="parTrans" cxnId="{C3A7452E-BC48-4BE3-8079-C5046131B29D}">
      <dgm:prSet/>
      <dgm:spPr/>
      <dgm:t>
        <a:bodyPr/>
        <a:lstStyle/>
        <a:p>
          <a:endParaRPr lang="en-US"/>
        </a:p>
      </dgm:t>
    </dgm:pt>
    <dgm:pt modelId="{4A66CA88-15AB-4B7A-A583-93CC9DBEC237}" type="sibTrans" cxnId="{C3A7452E-BC48-4BE3-8079-C5046131B29D}">
      <dgm:prSet/>
      <dgm:spPr/>
      <dgm:t>
        <a:bodyPr/>
        <a:lstStyle/>
        <a:p>
          <a:endParaRPr lang="en-US"/>
        </a:p>
      </dgm:t>
    </dgm:pt>
    <dgm:pt modelId="{EA829E5F-B124-4376-A0F5-80F45DB19FCE}">
      <dgm:prSet/>
      <dgm:spPr/>
      <dgm:t>
        <a:bodyPr/>
        <a:lstStyle/>
        <a:p>
          <a:r>
            <a:rPr lang="en-US" dirty="0"/>
            <a:t>Action planning</a:t>
          </a:r>
        </a:p>
      </dgm:t>
    </dgm:pt>
    <dgm:pt modelId="{530B7D34-E0C8-4342-BDBB-D8D0319F5333}" type="sibTrans" cxnId="{E2017B37-0EC2-4860-8421-1EF617D4C9CE}">
      <dgm:prSet/>
      <dgm:spPr/>
      <dgm:t>
        <a:bodyPr/>
        <a:lstStyle/>
        <a:p>
          <a:endParaRPr lang="en-US"/>
        </a:p>
      </dgm:t>
    </dgm:pt>
    <dgm:pt modelId="{53BCAD88-E84B-469C-9592-64C5F4FFB62D}" type="parTrans" cxnId="{E2017B37-0EC2-4860-8421-1EF617D4C9CE}">
      <dgm:prSet/>
      <dgm:spPr/>
      <dgm:t>
        <a:bodyPr/>
        <a:lstStyle/>
        <a:p>
          <a:endParaRPr lang="en-US"/>
        </a:p>
      </dgm:t>
    </dgm:pt>
    <dgm:pt modelId="{619E33DB-997F-44E1-81E2-2502E5247B55}" type="pres">
      <dgm:prSet presAssocID="{94FA90E0-EA1C-4E1A-81F7-AF6A0077DFD4}" presName="CompostProcess" presStyleCnt="0">
        <dgm:presLayoutVars>
          <dgm:dir/>
          <dgm:resizeHandles val="exact"/>
        </dgm:presLayoutVars>
      </dgm:prSet>
      <dgm:spPr/>
    </dgm:pt>
    <dgm:pt modelId="{7E7B72E4-67C9-44E1-976D-66CB05914EFB}" type="pres">
      <dgm:prSet presAssocID="{94FA90E0-EA1C-4E1A-81F7-AF6A0077DFD4}" presName="arrow" presStyleLbl="bgShp" presStyleIdx="0" presStyleCnt="1"/>
      <dgm:spPr/>
    </dgm:pt>
    <dgm:pt modelId="{A358F368-677F-4E45-A5B3-D5048680F2E4}" type="pres">
      <dgm:prSet presAssocID="{94FA90E0-EA1C-4E1A-81F7-AF6A0077DFD4}" presName="linearProcess" presStyleCnt="0"/>
      <dgm:spPr/>
    </dgm:pt>
    <dgm:pt modelId="{8BF1CBE4-B043-41FD-A029-2817CAD0F851}" type="pres">
      <dgm:prSet presAssocID="{499048A9-2620-4080-BF90-285E4C4BAB56}" presName="textNode" presStyleLbl="node1" presStyleIdx="0" presStyleCnt="3">
        <dgm:presLayoutVars>
          <dgm:bulletEnabled val="1"/>
        </dgm:presLayoutVars>
      </dgm:prSet>
      <dgm:spPr/>
    </dgm:pt>
    <dgm:pt modelId="{8EC338FA-E132-48F8-BFE9-4AE1375EDF25}" type="pres">
      <dgm:prSet presAssocID="{0E1B1C3C-7836-428E-A335-E4F2846ED12E}" presName="sibTrans" presStyleCnt="0"/>
      <dgm:spPr/>
    </dgm:pt>
    <dgm:pt modelId="{901BD0D3-CA88-437C-AFD6-4413809161B5}" type="pres">
      <dgm:prSet presAssocID="{B5219EED-7BEB-4740-A1EC-3FF7E3A4982A}" presName="textNode" presStyleLbl="node1" presStyleIdx="1" presStyleCnt="3">
        <dgm:presLayoutVars>
          <dgm:bulletEnabled val="1"/>
        </dgm:presLayoutVars>
      </dgm:prSet>
      <dgm:spPr/>
    </dgm:pt>
    <dgm:pt modelId="{13FD086D-DD2B-4ECA-946C-DC6BE174F322}" type="pres">
      <dgm:prSet presAssocID="{DCB7474B-4F37-469D-8446-0D69478EBFAB}" presName="sibTrans" presStyleCnt="0"/>
      <dgm:spPr/>
    </dgm:pt>
    <dgm:pt modelId="{60A61DD4-F41D-474C-BD82-4111F70A2670}" type="pres">
      <dgm:prSet presAssocID="{4CDDD234-4FF8-4B80-91D9-E4A9B3ADF464}" presName="textNode" presStyleLbl="node1" presStyleIdx="2" presStyleCnt="3">
        <dgm:presLayoutVars>
          <dgm:bulletEnabled val="1"/>
        </dgm:presLayoutVars>
      </dgm:prSet>
      <dgm:spPr/>
    </dgm:pt>
  </dgm:ptLst>
  <dgm:cxnLst>
    <dgm:cxn modelId="{701DA70A-0A1E-4278-8114-1405ED5DF382}" type="presOf" srcId="{4CDDD234-4FF8-4B80-91D9-E4A9B3ADF464}" destId="{60A61DD4-F41D-474C-BD82-4111F70A2670}" srcOrd="0" destOrd="0" presId="urn:microsoft.com/office/officeart/2005/8/layout/hProcess9"/>
    <dgm:cxn modelId="{6F415417-83CD-43AF-87C5-BEBB35DBCDA5}" srcId="{94FA90E0-EA1C-4E1A-81F7-AF6A0077DFD4}" destId="{4CDDD234-4FF8-4B80-91D9-E4A9B3ADF464}" srcOrd="2" destOrd="0" parTransId="{19E3C02D-5243-4876-A73E-5D344B0F6BAD}" sibTransId="{1BE2925F-D2CE-4C9A-8A83-73E1D8C8BBCD}"/>
    <dgm:cxn modelId="{C3A7452E-BC48-4BE3-8079-C5046131B29D}" srcId="{4CDDD234-4FF8-4B80-91D9-E4A9B3ADF464}" destId="{1EAEE38C-F8E7-4C79-ABA0-BBE3D3A6889E}" srcOrd="0" destOrd="0" parTransId="{495DBCE2-1A0C-4D17-BCF2-EBBCC3E6650A}" sibTransId="{4A66CA88-15AB-4B7A-A583-93CC9DBEC237}"/>
    <dgm:cxn modelId="{E2017B37-0EC2-4860-8421-1EF617D4C9CE}" srcId="{B5219EED-7BEB-4740-A1EC-3FF7E3A4982A}" destId="{EA829E5F-B124-4376-A0F5-80F45DB19FCE}" srcOrd="0" destOrd="0" parTransId="{53BCAD88-E84B-469C-9592-64C5F4FFB62D}" sibTransId="{530B7D34-E0C8-4342-BDBB-D8D0319F5333}"/>
    <dgm:cxn modelId="{E8AA875B-4A48-4A54-AFDB-F6F4F46BCD30}" type="presOf" srcId="{94FA90E0-EA1C-4E1A-81F7-AF6A0077DFD4}" destId="{619E33DB-997F-44E1-81E2-2502E5247B55}" srcOrd="0" destOrd="0" presId="urn:microsoft.com/office/officeart/2005/8/layout/hProcess9"/>
    <dgm:cxn modelId="{AA7BCD61-C87D-4B20-A4CE-A4689679DD82}" type="presOf" srcId="{1EAEE38C-F8E7-4C79-ABA0-BBE3D3A6889E}" destId="{60A61DD4-F41D-474C-BD82-4111F70A2670}" srcOrd="0" destOrd="1" presId="urn:microsoft.com/office/officeart/2005/8/layout/hProcess9"/>
    <dgm:cxn modelId="{21E8217D-5A23-4BD7-866F-989D2A8902C2}" srcId="{94FA90E0-EA1C-4E1A-81F7-AF6A0077DFD4}" destId="{499048A9-2620-4080-BF90-285E4C4BAB56}" srcOrd="0" destOrd="0" parTransId="{D3AA0D8D-644E-4CD1-9BE5-5235C5CF0B82}" sibTransId="{0E1B1C3C-7836-428E-A335-E4F2846ED12E}"/>
    <dgm:cxn modelId="{55B6D08B-B27C-430E-AE24-5EC5CA8F9F4B}" type="presOf" srcId="{499048A9-2620-4080-BF90-285E4C4BAB56}" destId="{8BF1CBE4-B043-41FD-A029-2817CAD0F851}" srcOrd="0" destOrd="0" presId="urn:microsoft.com/office/officeart/2005/8/layout/hProcess9"/>
    <dgm:cxn modelId="{96D54591-9828-46BA-AAAD-47F002E613A6}" type="presOf" srcId="{94450FF6-1B61-4214-B690-4991A7B8E4F4}" destId="{8BF1CBE4-B043-41FD-A029-2817CAD0F851}" srcOrd="0" destOrd="1" presId="urn:microsoft.com/office/officeart/2005/8/layout/hProcess9"/>
    <dgm:cxn modelId="{537E299F-E0B7-4CBF-96A8-74481A933041}" srcId="{499048A9-2620-4080-BF90-285E4C4BAB56}" destId="{94450FF6-1B61-4214-B690-4991A7B8E4F4}" srcOrd="0" destOrd="0" parTransId="{542C90CC-0913-4162-985D-3D5F00A31377}" sibTransId="{9B015807-B1F6-4C35-AF3A-1AD6510D9FC8}"/>
    <dgm:cxn modelId="{12C9AAA6-A80F-4D72-90AE-73BBEF8F7376}" srcId="{94FA90E0-EA1C-4E1A-81F7-AF6A0077DFD4}" destId="{B5219EED-7BEB-4740-A1EC-3FF7E3A4982A}" srcOrd="1" destOrd="0" parTransId="{F7660561-DF9E-41DF-AF61-11F28021F595}" sibTransId="{DCB7474B-4F37-469D-8446-0D69478EBFAB}"/>
    <dgm:cxn modelId="{2D72E0B7-5376-45AE-AF87-CA502A4CEDFA}" type="presOf" srcId="{B5219EED-7BEB-4740-A1EC-3FF7E3A4982A}" destId="{901BD0D3-CA88-437C-AFD6-4413809161B5}" srcOrd="0" destOrd="0" presId="urn:microsoft.com/office/officeart/2005/8/layout/hProcess9"/>
    <dgm:cxn modelId="{6D94C4E9-E7E7-4ED7-8E39-6216FD61C206}" type="presOf" srcId="{EA829E5F-B124-4376-A0F5-80F45DB19FCE}" destId="{901BD0D3-CA88-437C-AFD6-4413809161B5}" srcOrd="0" destOrd="1" presId="urn:microsoft.com/office/officeart/2005/8/layout/hProcess9"/>
    <dgm:cxn modelId="{1901FC71-7B34-485C-A389-D332C622D67D}" type="presParOf" srcId="{619E33DB-997F-44E1-81E2-2502E5247B55}" destId="{7E7B72E4-67C9-44E1-976D-66CB05914EFB}" srcOrd="0" destOrd="0" presId="urn:microsoft.com/office/officeart/2005/8/layout/hProcess9"/>
    <dgm:cxn modelId="{928CEB83-D73C-47D5-87E2-2D38D6406BEE}" type="presParOf" srcId="{619E33DB-997F-44E1-81E2-2502E5247B55}" destId="{A358F368-677F-4E45-A5B3-D5048680F2E4}" srcOrd="1" destOrd="0" presId="urn:microsoft.com/office/officeart/2005/8/layout/hProcess9"/>
    <dgm:cxn modelId="{2BA1D1F2-E1AB-4D8A-B3E9-A39CE5989A97}" type="presParOf" srcId="{A358F368-677F-4E45-A5B3-D5048680F2E4}" destId="{8BF1CBE4-B043-41FD-A029-2817CAD0F851}" srcOrd="0" destOrd="0" presId="urn:microsoft.com/office/officeart/2005/8/layout/hProcess9"/>
    <dgm:cxn modelId="{A66D95A3-0C78-4DB3-A707-50FD4205DD97}" type="presParOf" srcId="{A358F368-677F-4E45-A5B3-D5048680F2E4}" destId="{8EC338FA-E132-48F8-BFE9-4AE1375EDF25}" srcOrd="1" destOrd="0" presId="urn:microsoft.com/office/officeart/2005/8/layout/hProcess9"/>
    <dgm:cxn modelId="{88CD6BA0-03EB-4A66-871A-AB8FF626EDEC}" type="presParOf" srcId="{A358F368-677F-4E45-A5B3-D5048680F2E4}" destId="{901BD0D3-CA88-437C-AFD6-4413809161B5}" srcOrd="2" destOrd="0" presId="urn:microsoft.com/office/officeart/2005/8/layout/hProcess9"/>
    <dgm:cxn modelId="{82B4365F-BBF8-4081-A490-0FA1FC45D748}" type="presParOf" srcId="{A358F368-677F-4E45-A5B3-D5048680F2E4}" destId="{13FD086D-DD2B-4ECA-946C-DC6BE174F322}" srcOrd="3" destOrd="0" presId="urn:microsoft.com/office/officeart/2005/8/layout/hProcess9"/>
    <dgm:cxn modelId="{8CBA2F6C-3D44-4A90-863F-C545139B2AD0}" type="presParOf" srcId="{A358F368-677F-4E45-A5B3-D5048680F2E4}" destId="{60A61DD4-F41D-474C-BD82-4111F70A267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FA90E0-EA1C-4E1A-81F7-AF6A0077DFD4}"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499048A9-2620-4080-BF90-285E4C4BAB56}">
      <dgm:prSet/>
      <dgm:spPr/>
      <dgm:t>
        <a:bodyPr/>
        <a:lstStyle/>
        <a:p>
          <a:r>
            <a:rPr lang="en-US"/>
            <a:t>STEP 1</a:t>
          </a:r>
        </a:p>
      </dgm:t>
    </dgm:pt>
    <dgm:pt modelId="{D3AA0D8D-644E-4CD1-9BE5-5235C5CF0B82}" type="parTrans" cxnId="{21E8217D-5A23-4BD7-866F-989D2A8902C2}">
      <dgm:prSet/>
      <dgm:spPr/>
      <dgm:t>
        <a:bodyPr/>
        <a:lstStyle/>
        <a:p>
          <a:endParaRPr lang="en-US"/>
        </a:p>
      </dgm:t>
    </dgm:pt>
    <dgm:pt modelId="{0E1B1C3C-7836-428E-A335-E4F2846ED12E}" type="sibTrans" cxnId="{21E8217D-5A23-4BD7-866F-989D2A8902C2}">
      <dgm:prSet/>
      <dgm:spPr/>
      <dgm:t>
        <a:bodyPr/>
        <a:lstStyle/>
        <a:p>
          <a:endParaRPr lang="en-US"/>
        </a:p>
      </dgm:t>
    </dgm:pt>
    <dgm:pt modelId="{94450FF6-1B61-4214-B690-4991A7B8E4F4}">
      <dgm:prSet/>
      <dgm:spPr/>
      <dgm:t>
        <a:bodyPr/>
        <a:lstStyle/>
        <a:p>
          <a:r>
            <a:rPr lang="en-US"/>
            <a:t>Information gathering</a:t>
          </a:r>
        </a:p>
      </dgm:t>
    </dgm:pt>
    <dgm:pt modelId="{542C90CC-0913-4162-985D-3D5F00A31377}" type="parTrans" cxnId="{537E299F-E0B7-4CBF-96A8-74481A933041}">
      <dgm:prSet/>
      <dgm:spPr/>
      <dgm:t>
        <a:bodyPr/>
        <a:lstStyle/>
        <a:p>
          <a:endParaRPr lang="en-US"/>
        </a:p>
      </dgm:t>
    </dgm:pt>
    <dgm:pt modelId="{9B015807-B1F6-4C35-AF3A-1AD6510D9FC8}" type="sibTrans" cxnId="{537E299F-E0B7-4CBF-96A8-74481A933041}">
      <dgm:prSet/>
      <dgm:spPr/>
      <dgm:t>
        <a:bodyPr/>
        <a:lstStyle/>
        <a:p>
          <a:endParaRPr lang="en-US"/>
        </a:p>
      </dgm:t>
    </dgm:pt>
    <dgm:pt modelId="{B5219EED-7BEB-4740-A1EC-3FF7E3A4982A}">
      <dgm:prSet/>
      <dgm:spPr/>
      <dgm:t>
        <a:bodyPr/>
        <a:lstStyle/>
        <a:p>
          <a:r>
            <a:rPr lang="en-US"/>
            <a:t>STEP 2</a:t>
          </a:r>
        </a:p>
      </dgm:t>
    </dgm:pt>
    <dgm:pt modelId="{F7660561-DF9E-41DF-AF61-11F28021F595}" type="parTrans" cxnId="{12C9AAA6-A80F-4D72-90AE-73BBEF8F7376}">
      <dgm:prSet/>
      <dgm:spPr/>
      <dgm:t>
        <a:bodyPr/>
        <a:lstStyle/>
        <a:p>
          <a:endParaRPr lang="en-US"/>
        </a:p>
      </dgm:t>
    </dgm:pt>
    <dgm:pt modelId="{DCB7474B-4F37-469D-8446-0D69478EBFAB}" type="sibTrans" cxnId="{12C9AAA6-A80F-4D72-90AE-73BBEF8F7376}">
      <dgm:prSet/>
      <dgm:spPr/>
      <dgm:t>
        <a:bodyPr/>
        <a:lstStyle/>
        <a:p>
          <a:endParaRPr lang="en-US"/>
        </a:p>
      </dgm:t>
    </dgm:pt>
    <dgm:pt modelId="{4CDDD234-4FF8-4B80-91D9-E4A9B3ADF464}">
      <dgm:prSet/>
      <dgm:spPr/>
      <dgm:t>
        <a:bodyPr/>
        <a:lstStyle/>
        <a:p>
          <a:r>
            <a:rPr lang="en-US"/>
            <a:t>STEP 3</a:t>
          </a:r>
        </a:p>
      </dgm:t>
    </dgm:pt>
    <dgm:pt modelId="{19E3C02D-5243-4876-A73E-5D344B0F6BAD}" type="parTrans" cxnId="{6F415417-83CD-43AF-87C5-BEBB35DBCDA5}">
      <dgm:prSet/>
      <dgm:spPr/>
      <dgm:t>
        <a:bodyPr/>
        <a:lstStyle/>
        <a:p>
          <a:endParaRPr lang="en-US"/>
        </a:p>
      </dgm:t>
    </dgm:pt>
    <dgm:pt modelId="{1BE2925F-D2CE-4C9A-8A83-73E1D8C8BBCD}" type="sibTrans" cxnId="{6F415417-83CD-43AF-87C5-BEBB35DBCDA5}">
      <dgm:prSet/>
      <dgm:spPr/>
      <dgm:t>
        <a:bodyPr/>
        <a:lstStyle/>
        <a:p>
          <a:endParaRPr lang="en-US"/>
        </a:p>
      </dgm:t>
    </dgm:pt>
    <dgm:pt modelId="{1EAEE38C-F8E7-4C79-ABA0-BBE3D3A6889E}">
      <dgm:prSet/>
      <dgm:spPr/>
      <dgm:t>
        <a:bodyPr/>
        <a:lstStyle/>
        <a:p>
          <a:r>
            <a:rPr lang="en-US" dirty="0"/>
            <a:t>Supporting and regularly review</a:t>
          </a:r>
        </a:p>
      </dgm:t>
    </dgm:pt>
    <dgm:pt modelId="{495DBCE2-1A0C-4D17-BCF2-EBBCC3E6650A}" type="parTrans" cxnId="{C3A7452E-BC48-4BE3-8079-C5046131B29D}">
      <dgm:prSet/>
      <dgm:spPr/>
      <dgm:t>
        <a:bodyPr/>
        <a:lstStyle/>
        <a:p>
          <a:endParaRPr lang="en-US"/>
        </a:p>
      </dgm:t>
    </dgm:pt>
    <dgm:pt modelId="{4A66CA88-15AB-4B7A-A583-93CC9DBEC237}" type="sibTrans" cxnId="{C3A7452E-BC48-4BE3-8079-C5046131B29D}">
      <dgm:prSet/>
      <dgm:spPr/>
      <dgm:t>
        <a:bodyPr/>
        <a:lstStyle/>
        <a:p>
          <a:endParaRPr lang="en-US"/>
        </a:p>
      </dgm:t>
    </dgm:pt>
    <dgm:pt modelId="{EA829E5F-B124-4376-A0F5-80F45DB19FCE}">
      <dgm:prSet/>
      <dgm:spPr/>
      <dgm:t>
        <a:bodyPr/>
        <a:lstStyle/>
        <a:p>
          <a:r>
            <a:rPr lang="en-US"/>
            <a:t>Action planning</a:t>
          </a:r>
        </a:p>
      </dgm:t>
    </dgm:pt>
    <dgm:pt modelId="{530B7D34-E0C8-4342-BDBB-D8D0319F5333}" type="sibTrans" cxnId="{E2017B37-0EC2-4860-8421-1EF617D4C9CE}">
      <dgm:prSet/>
      <dgm:spPr/>
      <dgm:t>
        <a:bodyPr/>
        <a:lstStyle/>
        <a:p>
          <a:endParaRPr lang="en-US"/>
        </a:p>
      </dgm:t>
    </dgm:pt>
    <dgm:pt modelId="{53BCAD88-E84B-469C-9592-64C5F4FFB62D}" type="parTrans" cxnId="{E2017B37-0EC2-4860-8421-1EF617D4C9CE}">
      <dgm:prSet/>
      <dgm:spPr/>
      <dgm:t>
        <a:bodyPr/>
        <a:lstStyle/>
        <a:p>
          <a:endParaRPr lang="en-US"/>
        </a:p>
      </dgm:t>
    </dgm:pt>
    <dgm:pt modelId="{619E33DB-997F-44E1-81E2-2502E5247B55}" type="pres">
      <dgm:prSet presAssocID="{94FA90E0-EA1C-4E1A-81F7-AF6A0077DFD4}" presName="CompostProcess" presStyleCnt="0">
        <dgm:presLayoutVars>
          <dgm:dir/>
          <dgm:resizeHandles val="exact"/>
        </dgm:presLayoutVars>
      </dgm:prSet>
      <dgm:spPr/>
    </dgm:pt>
    <dgm:pt modelId="{7E7B72E4-67C9-44E1-976D-66CB05914EFB}" type="pres">
      <dgm:prSet presAssocID="{94FA90E0-EA1C-4E1A-81F7-AF6A0077DFD4}" presName="arrow" presStyleLbl="bgShp" presStyleIdx="0" presStyleCnt="1"/>
      <dgm:spPr/>
    </dgm:pt>
    <dgm:pt modelId="{A358F368-677F-4E45-A5B3-D5048680F2E4}" type="pres">
      <dgm:prSet presAssocID="{94FA90E0-EA1C-4E1A-81F7-AF6A0077DFD4}" presName="linearProcess" presStyleCnt="0"/>
      <dgm:spPr/>
    </dgm:pt>
    <dgm:pt modelId="{8BF1CBE4-B043-41FD-A029-2817CAD0F851}" type="pres">
      <dgm:prSet presAssocID="{499048A9-2620-4080-BF90-285E4C4BAB56}" presName="textNode" presStyleLbl="node1" presStyleIdx="0" presStyleCnt="3">
        <dgm:presLayoutVars>
          <dgm:bulletEnabled val="1"/>
        </dgm:presLayoutVars>
      </dgm:prSet>
      <dgm:spPr/>
    </dgm:pt>
    <dgm:pt modelId="{8EC338FA-E132-48F8-BFE9-4AE1375EDF25}" type="pres">
      <dgm:prSet presAssocID="{0E1B1C3C-7836-428E-A335-E4F2846ED12E}" presName="sibTrans" presStyleCnt="0"/>
      <dgm:spPr/>
    </dgm:pt>
    <dgm:pt modelId="{901BD0D3-CA88-437C-AFD6-4413809161B5}" type="pres">
      <dgm:prSet presAssocID="{B5219EED-7BEB-4740-A1EC-3FF7E3A4982A}" presName="textNode" presStyleLbl="node1" presStyleIdx="1" presStyleCnt="3">
        <dgm:presLayoutVars>
          <dgm:bulletEnabled val="1"/>
        </dgm:presLayoutVars>
      </dgm:prSet>
      <dgm:spPr/>
    </dgm:pt>
    <dgm:pt modelId="{13FD086D-DD2B-4ECA-946C-DC6BE174F322}" type="pres">
      <dgm:prSet presAssocID="{DCB7474B-4F37-469D-8446-0D69478EBFAB}" presName="sibTrans" presStyleCnt="0"/>
      <dgm:spPr/>
    </dgm:pt>
    <dgm:pt modelId="{60A61DD4-F41D-474C-BD82-4111F70A2670}" type="pres">
      <dgm:prSet presAssocID="{4CDDD234-4FF8-4B80-91D9-E4A9B3ADF464}" presName="textNode" presStyleLbl="node1" presStyleIdx="2" presStyleCnt="3">
        <dgm:presLayoutVars>
          <dgm:bulletEnabled val="1"/>
        </dgm:presLayoutVars>
      </dgm:prSet>
      <dgm:spPr/>
    </dgm:pt>
  </dgm:ptLst>
  <dgm:cxnLst>
    <dgm:cxn modelId="{701DA70A-0A1E-4278-8114-1405ED5DF382}" type="presOf" srcId="{4CDDD234-4FF8-4B80-91D9-E4A9B3ADF464}" destId="{60A61DD4-F41D-474C-BD82-4111F70A2670}" srcOrd="0" destOrd="0" presId="urn:microsoft.com/office/officeart/2005/8/layout/hProcess9"/>
    <dgm:cxn modelId="{6F415417-83CD-43AF-87C5-BEBB35DBCDA5}" srcId="{94FA90E0-EA1C-4E1A-81F7-AF6A0077DFD4}" destId="{4CDDD234-4FF8-4B80-91D9-E4A9B3ADF464}" srcOrd="2" destOrd="0" parTransId="{19E3C02D-5243-4876-A73E-5D344B0F6BAD}" sibTransId="{1BE2925F-D2CE-4C9A-8A83-73E1D8C8BBCD}"/>
    <dgm:cxn modelId="{C3A7452E-BC48-4BE3-8079-C5046131B29D}" srcId="{4CDDD234-4FF8-4B80-91D9-E4A9B3ADF464}" destId="{1EAEE38C-F8E7-4C79-ABA0-BBE3D3A6889E}" srcOrd="0" destOrd="0" parTransId="{495DBCE2-1A0C-4D17-BCF2-EBBCC3E6650A}" sibTransId="{4A66CA88-15AB-4B7A-A583-93CC9DBEC237}"/>
    <dgm:cxn modelId="{E2017B37-0EC2-4860-8421-1EF617D4C9CE}" srcId="{B5219EED-7BEB-4740-A1EC-3FF7E3A4982A}" destId="{EA829E5F-B124-4376-A0F5-80F45DB19FCE}" srcOrd="0" destOrd="0" parTransId="{53BCAD88-E84B-469C-9592-64C5F4FFB62D}" sibTransId="{530B7D34-E0C8-4342-BDBB-D8D0319F5333}"/>
    <dgm:cxn modelId="{E8AA875B-4A48-4A54-AFDB-F6F4F46BCD30}" type="presOf" srcId="{94FA90E0-EA1C-4E1A-81F7-AF6A0077DFD4}" destId="{619E33DB-997F-44E1-81E2-2502E5247B55}" srcOrd="0" destOrd="0" presId="urn:microsoft.com/office/officeart/2005/8/layout/hProcess9"/>
    <dgm:cxn modelId="{AA7BCD61-C87D-4B20-A4CE-A4689679DD82}" type="presOf" srcId="{1EAEE38C-F8E7-4C79-ABA0-BBE3D3A6889E}" destId="{60A61DD4-F41D-474C-BD82-4111F70A2670}" srcOrd="0" destOrd="1" presId="urn:microsoft.com/office/officeart/2005/8/layout/hProcess9"/>
    <dgm:cxn modelId="{21E8217D-5A23-4BD7-866F-989D2A8902C2}" srcId="{94FA90E0-EA1C-4E1A-81F7-AF6A0077DFD4}" destId="{499048A9-2620-4080-BF90-285E4C4BAB56}" srcOrd="0" destOrd="0" parTransId="{D3AA0D8D-644E-4CD1-9BE5-5235C5CF0B82}" sibTransId="{0E1B1C3C-7836-428E-A335-E4F2846ED12E}"/>
    <dgm:cxn modelId="{55B6D08B-B27C-430E-AE24-5EC5CA8F9F4B}" type="presOf" srcId="{499048A9-2620-4080-BF90-285E4C4BAB56}" destId="{8BF1CBE4-B043-41FD-A029-2817CAD0F851}" srcOrd="0" destOrd="0" presId="urn:microsoft.com/office/officeart/2005/8/layout/hProcess9"/>
    <dgm:cxn modelId="{96D54591-9828-46BA-AAAD-47F002E613A6}" type="presOf" srcId="{94450FF6-1B61-4214-B690-4991A7B8E4F4}" destId="{8BF1CBE4-B043-41FD-A029-2817CAD0F851}" srcOrd="0" destOrd="1" presId="urn:microsoft.com/office/officeart/2005/8/layout/hProcess9"/>
    <dgm:cxn modelId="{537E299F-E0B7-4CBF-96A8-74481A933041}" srcId="{499048A9-2620-4080-BF90-285E4C4BAB56}" destId="{94450FF6-1B61-4214-B690-4991A7B8E4F4}" srcOrd="0" destOrd="0" parTransId="{542C90CC-0913-4162-985D-3D5F00A31377}" sibTransId="{9B015807-B1F6-4C35-AF3A-1AD6510D9FC8}"/>
    <dgm:cxn modelId="{12C9AAA6-A80F-4D72-90AE-73BBEF8F7376}" srcId="{94FA90E0-EA1C-4E1A-81F7-AF6A0077DFD4}" destId="{B5219EED-7BEB-4740-A1EC-3FF7E3A4982A}" srcOrd="1" destOrd="0" parTransId="{F7660561-DF9E-41DF-AF61-11F28021F595}" sibTransId="{DCB7474B-4F37-469D-8446-0D69478EBFAB}"/>
    <dgm:cxn modelId="{2D72E0B7-5376-45AE-AF87-CA502A4CEDFA}" type="presOf" srcId="{B5219EED-7BEB-4740-A1EC-3FF7E3A4982A}" destId="{901BD0D3-CA88-437C-AFD6-4413809161B5}" srcOrd="0" destOrd="0" presId="urn:microsoft.com/office/officeart/2005/8/layout/hProcess9"/>
    <dgm:cxn modelId="{6D94C4E9-E7E7-4ED7-8E39-6216FD61C206}" type="presOf" srcId="{EA829E5F-B124-4376-A0F5-80F45DB19FCE}" destId="{901BD0D3-CA88-437C-AFD6-4413809161B5}" srcOrd="0" destOrd="1" presId="urn:microsoft.com/office/officeart/2005/8/layout/hProcess9"/>
    <dgm:cxn modelId="{1901FC71-7B34-485C-A389-D332C622D67D}" type="presParOf" srcId="{619E33DB-997F-44E1-81E2-2502E5247B55}" destId="{7E7B72E4-67C9-44E1-976D-66CB05914EFB}" srcOrd="0" destOrd="0" presId="urn:microsoft.com/office/officeart/2005/8/layout/hProcess9"/>
    <dgm:cxn modelId="{928CEB83-D73C-47D5-87E2-2D38D6406BEE}" type="presParOf" srcId="{619E33DB-997F-44E1-81E2-2502E5247B55}" destId="{A358F368-677F-4E45-A5B3-D5048680F2E4}" srcOrd="1" destOrd="0" presId="urn:microsoft.com/office/officeart/2005/8/layout/hProcess9"/>
    <dgm:cxn modelId="{2BA1D1F2-E1AB-4D8A-B3E9-A39CE5989A97}" type="presParOf" srcId="{A358F368-677F-4E45-A5B3-D5048680F2E4}" destId="{8BF1CBE4-B043-41FD-A029-2817CAD0F851}" srcOrd="0" destOrd="0" presId="urn:microsoft.com/office/officeart/2005/8/layout/hProcess9"/>
    <dgm:cxn modelId="{A66D95A3-0C78-4DB3-A707-50FD4205DD97}" type="presParOf" srcId="{A358F368-677F-4E45-A5B3-D5048680F2E4}" destId="{8EC338FA-E132-48F8-BFE9-4AE1375EDF25}" srcOrd="1" destOrd="0" presId="urn:microsoft.com/office/officeart/2005/8/layout/hProcess9"/>
    <dgm:cxn modelId="{88CD6BA0-03EB-4A66-871A-AB8FF626EDEC}" type="presParOf" srcId="{A358F368-677F-4E45-A5B3-D5048680F2E4}" destId="{901BD0D3-CA88-437C-AFD6-4413809161B5}" srcOrd="2" destOrd="0" presId="urn:microsoft.com/office/officeart/2005/8/layout/hProcess9"/>
    <dgm:cxn modelId="{82B4365F-BBF8-4081-A490-0FA1FC45D748}" type="presParOf" srcId="{A358F368-677F-4E45-A5B3-D5048680F2E4}" destId="{13FD086D-DD2B-4ECA-946C-DC6BE174F322}" srcOrd="3" destOrd="0" presId="urn:microsoft.com/office/officeart/2005/8/layout/hProcess9"/>
    <dgm:cxn modelId="{8CBA2F6C-3D44-4A90-863F-C545139B2AD0}" type="presParOf" srcId="{A358F368-677F-4E45-A5B3-D5048680F2E4}" destId="{60A61DD4-F41D-474C-BD82-4111F70A267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69D090-2451-485A-B49E-6C408FA215B2}" type="doc">
      <dgm:prSet loTypeId="urn:microsoft.com/office/officeart/2005/8/layout/gear1" loCatId="relationship" qsTypeId="urn:microsoft.com/office/officeart/2005/8/quickstyle/simple1" qsCatId="simple" csTypeId="urn:microsoft.com/office/officeart/2005/8/colors/accent1_2" csCatId="accent1" phldr="1"/>
      <dgm:spPr/>
    </dgm:pt>
    <dgm:pt modelId="{485360A8-1AFE-423D-87C1-8F9368201066}">
      <dgm:prSet phldrT="[Text]"/>
      <dgm:spPr/>
      <dgm:t>
        <a:bodyPr/>
        <a:lstStyle/>
        <a:p>
          <a:r>
            <a:rPr lang="en-GB" b="1">
              <a:latin typeface="Century Gothic"/>
            </a:rPr>
            <a:t>Maintaining factors</a:t>
          </a:r>
        </a:p>
      </dgm:t>
    </dgm:pt>
    <dgm:pt modelId="{7BA1C11B-651F-44A0-9B03-F652AF3ECADB}" type="parTrans" cxnId="{7E54EFF1-9DE1-4788-BBDD-222A11DB220D}">
      <dgm:prSet/>
      <dgm:spPr/>
      <dgm:t>
        <a:bodyPr/>
        <a:lstStyle/>
        <a:p>
          <a:endParaRPr lang="en-GB"/>
        </a:p>
      </dgm:t>
    </dgm:pt>
    <dgm:pt modelId="{C46F0565-FE18-4896-A3E0-CC82ED36CDF5}" type="sibTrans" cxnId="{7E54EFF1-9DE1-4788-BBDD-222A11DB220D}">
      <dgm:prSet/>
      <dgm:spPr/>
      <dgm:t>
        <a:bodyPr/>
        <a:lstStyle/>
        <a:p>
          <a:endParaRPr lang="en-GB"/>
        </a:p>
      </dgm:t>
    </dgm:pt>
    <dgm:pt modelId="{F190A32A-A2E1-4D11-9DC8-27697AFA8DC9}">
      <dgm:prSet/>
      <dgm:spPr/>
      <dgm:t>
        <a:bodyPr/>
        <a:lstStyle/>
        <a:p>
          <a:pPr rtl="0"/>
          <a:r>
            <a:rPr lang="en-GB" b="1">
              <a:latin typeface="Century Gothic"/>
            </a:rPr>
            <a:t>Predisposing factors </a:t>
          </a:r>
        </a:p>
      </dgm:t>
    </dgm:pt>
    <dgm:pt modelId="{25BB3683-2090-4051-8324-D2DB1DD6DF84}" type="parTrans" cxnId="{557D60E2-8260-48FE-8A7B-B8EFCAE8F804}">
      <dgm:prSet/>
      <dgm:spPr/>
      <dgm:t>
        <a:bodyPr/>
        <a:lstStyle/>
        <a:p>
          <a:endParaRPr lang="en-GB"/>
        </a:p>
      </dgm:t>
    </dgm:pt>
    <dgm:pt modelId="{BA8113E1-B601-4228-A0D2-9716F261F45F}" type="sibTrans" cxnId="{557D60E2-8260-48FE-8A7B-B8EFCAE8F804}">
      <dgm:prSet/>
      <dgm:spPr/>
      <dgm:t>
        <a:bodyPr/>
        <a:lstStyle/>
        <a:p>
          <a:endParaRPr lang="en-GB"/>
        </a:p>
      </dgm:t>
    </dgm:pt>
    <dgm:pt modelId="{E74ABC29-542D-4B0C-857A-DA9F71BC44BD}">
      <dgm:prSet/>
      <dgm:spPr/>
      <dgm:t>
        <a:bodyPr/>
        <a:lstStyle/>
        <a:p>
          <a:pPr rtl="0">
            <a:buFont typeface="Arial" pitchFamily="34" charset="0"/>
            <a:buChar char=" "/>
          </a:pPr>
          <a:r>
            <a:rPr lang="en-US" altLang="en-US" b="1">
              <a:latin typeface="Century Gothic"/>
            </a:rPr>
            <a:t>Precipitating factors </a:t>
          </a:r>
        </a:p>
      </dgm:t>
    </dgm:pt>
    <dgm:pt modelId="{53FE6639-8FA0-4DDF-92A7-D3A8F43FA551}" type="parTrans" cxnId="{8C5CFF41-0D53-4D65-87D8-6A4218ABC6DA}">
      <dgm:prSet/>
      <dgm:spPr/>
      <dgm:t>
        <a:bodyPr/>
        <a:lstStyle/>
        <a:p>
          <a:endParaRPr lang="en-GB"/>
        </a:p>
      </dgm:t>
    </dgm:pt>
    <dgm:pt modelId="{F107DC97-1802-4DA2-8987-1BE5B4182E69}" type="sibTrans" cxnId="{8C5CFF41-0D53-4D65-87D8-6A4218ABC6DA}">
      <dgm:prSet/>
      <dgm:spPr/>
      <dgm:t>
        <a:bodyPr/>
        <a:lstStyle/>
        <a:p>
          <a:endParaRPr lang="en-GB"/>
        </a:p>
      </dgm:t>
    </dgm:pt>
    <dgm:pt modelId="{667D8144-4A92-429C-85A0-2B4B6BF95BA3}" type="pres">
      <dgm:prSet presAssocID="{CD69D090-2451-485A-B49E-6C408FA215B2}" presName="composite" presStyleCnt="0">
        <dgm:presLayoutVars>
          <dgm:chMax val="3"/>
          <dgm:animLvl val="lvl"/>
          <dgm:resizeHandles val="exact"/>
        </dgm:presLayoutVars>
      </dgm:prSet>
      <dgm:spPr/>
    </dgm:pt>
    <dgm:pt modelId="{4E9A455B-DAB1-463F-8FE1-89CDE0CB584B}" type="pres">
      <dgm:prSet presAssocID="{485360A8-1AFE-423D-87C1-8F9368201066}" presName="gear1" presStyleLbl="node1" presStyleIdx="0" presStyleCnt="3">
        <dgm:presLayoutVars>
          <dgm:chMax val="1"/>
          <dgm:bulletEnabled val="1"/>
        </dgm:presLayoutVars>
      </dgm:prSet>
      <dgm:spPr/>
    </dgm:pt>
    <dgm:pt modelId="{8FDD93A7-43CB-40B3-98F5-26743610F8BF}" type="pres">
      <dgm:prSet presAssocID="{485360A8-1AFE-423D-87C1-8F9368201066}" presName="gear1srcNode" presStyleLbl="node1" presStyleIdx="0" presStyleCnt="3"/>
      <dgm:spPr/>
    </dgm:pt>
    <dgm:pt modelId="{4641A5E2-418D-4E0B-8511-24C76F4926F0}" type="pres">
      <dgm:prSet presAssocID="{485360A8-1AFE-423D-87C1-8F9368201066}" presName="gear1dstNode" presStyleLbl="node1" presStyleIdx="0" presStyleCnt="3"/>
      <dgm:spPr/>
    </dgm:pt>
    <dgm:pt modelId="{BE9ADE84-F530-4D35-9B68-62DAEB7EBF56}" type="pres">
      <dgm:prSet presAssocID="{E74ABC29-542D-4B0C-857A-DA9F71BC44BD}" presName="gear2" presStyleLbl="node1" presStyleIdx="1" presStyleCnt="3">
        <dgm:presLayoutVars>
          <dgm:chMax val="1"/>
          <dgm:bulletEnabled val="1"/>
        </dgm:presLayoutVars>
      </dgm:prSet>
      <dgm:spPr/>
    </dgm:pt>
    <dgm:pt modelId="{0A76D91E-50A4-4FBE-9023-218FB2C9F1AC}" type="pres">
      <dgm:prSet presAssocID="{E74ABC29-542D-4B0C-857A-DA9F71BC44BD}" presName="gear2srcNode" presStyleLbl="node1" presStyleIdx="1" presStyleCnt="3"/>
      <dgm:spPr/>
    </dgm:pt>
    <dgm:pt modelId="{329C152A-DD90-4202-ADDE-5E1C1D896957}" type="pres">
      <dgm:prSet presAssocID="{E74ABC29-542D-4B0C-857A-DA9F71BC44BD}" presName="gear2dstNode" presStyleLbl="node1" presStyleIdx="1" presStyleCnt="3"/>
      <dgm:spPr/>
    </dgm:pt>
    <dgm:pt modelId="{CB70FC8E-055B-422F-BEC4-964254A4FA63}" type="pres">
      <dgm:prSet presAssocID="{F190A32A-A2E1-4D11-9DC8-27697AFA8DC9}" presName="gear3" presStyleLbl="node1" presStyleIdx="2" presStyleCnt="3"/>
      <dgm:spPr/>
    </dgm:pt>
    <dgm:pt modelId="{4D12DD52-E4E0-41E1-98FB-1684465ED2E8}" type="pres">
      <dgm:prSet presAssocID="{F190A32A-A2E1-4D11-9DC8-27697AFA8DC9}" presName="gear3tx" presStyleLbl="node1" presStyleIdx="2" presStyleCnt="3">
        <dgm:presLayoutVars>
          <dgm:chMax val="1"/>
          <dgm:bulletEnabled val="1"/>
        </dgm:presLayoutVars>
      </dgm:prSet>
      <dgm:spPr/>
    </dgm:pt>
    <dgm:pt modelId="{F3FF9273-B3D1-4EE4-8D4B-B2034612213F}" type="pres">
      <dgm:prSet presAssocID="{F190A32A-A2E1-4D11-9DC8-27697AFA8DC9}" presName="gear3srcNode" presStyleLbl="node1" presStyleIdx="2" presStyleCnt="3"/>
      <dgm:spPr/>
    </dgm:pt>
    <dgm:pt modelId="{842A92A2-8E03-48B1-9468-8572F420F0E7}" type="pres">
      <dgm:prSet presAssocID="{F190A32A-A2E1-4D11-9DC8-27697AFA8DC9}" presName="gear3dstNode" presStyleLbl="node1" presStyleIdx="2" presStyleCnt="3"/>
      <dgm:spPr/>
    </dgm:pt>
    <dgm:pt modelId="{478D988F-0845-4CBC-870A-FC5308E3BEB0}" type="pres">
      <dgm:prSet presAssocID="{C46F0565-FE18-4896-A3E0-CC82ED36CDF5}" presName="connector1" presStyleLbl="sibTrans2D1" presStyleIdx="0" presStyleCnt="3"/>
      <dgm:spPr/>
    </dgm:pt>
    <dgm:pt modelId="{D2B201D2-1F63-42D7-91CE-74F1AB809F47}" type="pres">
      <dgm:prSet presAssocID="{F107DC97-1802-4DA2-8987-1BE5B4182E69}" presName="connector2" presStyleLbl="sibTrans2D1" presStyleIdx="1" presStyleCnt="3"/>
      <dgm:spPr/>
    </dgm:pt>
    <dgm:pt modelId="{E6AFA54D-D027-4945-BA20-FCA4DC844147}" type="pres">
      <dgm:prSet presAssocID="{BA8113E1-B601-4228-A0D2-9716F261F45F}" presName="connector3" presStyleLbl="sibTrans2D1" presStyleIdx="2" presStyleCnt="3"/>
      <dgm:spPr/>
    </dgm:pt>
  </dgm:ptLst>
  <dgm:cxnLst>
    <dgm:cxn modelId="{C92AF40B-8136-4225-97B6-0A0B5E1DA62B}" type="presOf" srcId="{F190A32A-A2E1-4D11-9DC8-27697AFA8DC9}" destId="{F3FF9273-B3D1-4EE4-8D4B-B2034612213F}" srcOrd="2" destOrd="0" presId="urn:microsoft.com/office/officeart/2005/8/layout/gear1"/>
    <dgm:cxn modelId="{C6952810-6421-449B-B6BB-F6B0FEFC3B1C}" type="presOf" srcId="{E74ABC29-542D-4B0C-857A-DA9F71BC44BD}" destId="{0A76D91E-50A4-4FBE-9023-218FB2C9F1AC}" srcOrd="1" destOrd="0" presId="urn:microsoft.com/office/officeart/2005/8/layout/gear1"/>
    <dgm:cxn modelId="{585E3615-98DB-4556-8ABE-AD651E89D3A9}" type="presOf" srcId="{F190A32A-A2E1-4D11-9DC8-27697AFA8DC9}" destId="{842A92A2-8E03-48B1-9468-8572F420F0E7}" srcOrd="3" destOrd="0" presId="urn:microsoft.com/office/officeart/2005/8/layout/gear1"/>
    <dgm:cxn modelId="{1C014126-C66C-4DEF-9276-BDBEA1C8FAE6}" type="presOf" srcId="{F107DC97-1802-4DA2-8987-1BE5B4182E69}" destId="{D2B201D2-1F63-42D7-91CE-74F1AB809F47}" srcOrd="0" destOrd="0" presId="urn:microsoft.com/office/officeart/2005/8/layout/gear1"/>
    <dgm:cxn modelId="{BDBFA136-BA31-4CDC-B3CC-BEFFAB2C177D}" type="presOf" srcId="{E74ABC29-542D-4B0C-857A-DA9F71BC44BD}" destId="{BE9ADE84-F530-4D35-9B68-62DAEB7EBF56}" srcOrd="0" destOrd="0" presId="urn:microsoft.com/office/officeart/2005/8/layout/gear1"/>
    <dgm:cxn modelId="{86FC635E-1E23-4443-A9C2-023D72D2B332}" type="presOf" srcId="{C46F0565-FE18-4896-A3E0-CC82ED36CDF5}" destId="{478D988F-0845-4CBC-870A-FC5308E3BEB0}" srcOrd="0" destOrd="0" presId="urn:microsoft.com/office/officeart/2005/8/layout/gear1"/>
    <dgm:cxn modelId="{8C5CFF41-0D53-4D65-87D8-6A4218ABC6DA}" srcId="{CD69D090-2451-485A-B49E-6C408FA215B2}" destId="{E74ABC29-542D-4B0C-857A-DA9F71BC44BD}" srcOrd="1" destOrd="0" parTransId="{53FE6639-8FA0-4DDF-92A7-D3A8F43FA551}" sibTransId="{F107DC97-1802-4DA2-8987-1BE5B4182E69}"/>
    <dgm:cxn modelId="{68B0A048-3CBB-435C-A3D4-77BA9FEE6C83}" type="presOf" srcId="{BA8113E1-B601-4228-A0D2-9716F261F45F}" destId="{E6AFA54D-D027-4945-BA20-FCA4DC844147}" srcOrd="0" destOrd="0" presId="urn:microsoft.com/office/officeart/2005/8/layout/gear1"/>
    <dgm:cxn modelId="{EB346252-1800-4E06-9E59-94244CD0B234}" type="presOf" srcId="{CD69D090-2451-485A-B49E-6C408FA215B2}" destId="{667D8144-4A92-429C-85A0-2B4B6BF95BA3}" srcOrd="0" destOrd="0" presId="urn:microsoft.com/office/officeart/2005/8/layout/gear1"/>
    <dgm:cxn modelId="{96F44E56-269E-4BB0-AC76-45B0060CB967}" type="presOf" srcId="{485360A8-1AFE-423D-87C1-8F9368201066}" destId="{4641A5E2-418D-4E0B-8511-24C76F4926F0}" srcOrd="2" destOrd="0" presId="urn:microsoft.com/office/officeart/2005/8/layout/gear1"/>
    <dgm:cxn modelId="{BAF02A82-F261-404B-BD9F-EBC11CFEBAD4}" type="presOf" srcId="{F190A32A-A2E1-4D11-9DC8-27697AFA8DC9}" destId="{4D12DD52-E4E0-41E1-98FB-1684465ED2E8}" srcOrd="1" destOrd="0" presId="urn:microsoft.com/office/officeart/2005/8/layout/gear1"/>
    <dgm:cxn modelId="{CEB53E82-D744-46C3-9F59-A4B6BD7A8CF4}" type="presOf" srcId="{485360A8-1AFE-423D-87C1-8F9368201066}" destId="{8FDD93A7-43CB-40B3-98F5-26743610F8BF}" srcOrd="1" destOrd="0" presId="urn:microsoft.com/office/officeart/2005/8/layout/gear1"/>
    <dgm:cxn modelId="{E34581C8-B41C-48C2-88E8-0425BEF109BF}" type="presOf" srcId="{F190A32A-A2E1-4D11-9DC8-27697AFA8DC9}" destId="{CB70FC8E-055B-422F-BEC4-964254A4FA63}" srcOrd="0" destOrd="0" presId="urn:microsoft.com/office/officeart/2005/8/layout/gear1"/>
    <dgm:cxn modelId="{557D60E2-8260-48FE-8A7B-B8EFCAE8F804}" srcId="{CD69D090-2451-485A-B49E-6C408FA215B2}" destId="{F190A32A-A2E1-4D11-9DC8-27697AFA8DC9}" srcOrd="2" destOrd="0" parTransId="{25BB3683-2090-4051-8324-D2DB1DD6DF84}" sibTransId="{BA8113E1-B601-4228-A0D2-9716F261F45F}"/>
    <dgm:cxn modelId="{BD4D27E7-D358-4C37-8BF4-62AF43D21EE2}" type="presOf" srcId="{E74ABC29-542D-4B0C-857A-DA9F71BC44BD}" destId="{329C152A-DD90-4202-ADDE-5E1C1D896957}" srcOrd="2" destOrd="0" presId="urn:microsoft.com/office/officeart/2005/8/layout/gear1"/>
    <dgm:cxn modelId="{9A9C11EA-75BC-4632-830E-81F1FF821632}" type="presOf" srcId="{485360A8-1AFE-423D-87C1-8F9368201066}" destId="{4E9A455B-DAB1-463F-8FE1-89CDE0CB584B}" srcOrd="0" destOrd="0" presId="urn:microsoft.com/office/officeart/2005/8/layout/gear1"/>
    <dgm:cxn modelId="{7E54EFF1-9DE1-4788-BBDD-222A11DB220D}" srcId="{CD69D090-2451-485A-B49E-6C408FA215B2}" destId="{485360A8-1AFE-423D-87C1-8F9368201066}" srcOrd="0" destOrd="0" parTransId="{7BA1C11B-651F-44A0-9B03-F652AF3ECADB}" sibTransId="{C46F0565-FE18-4896-A3E0-CC82ED36CDF5}"/>
    <dgm:cxn modelId="{7FE623B0-DAB8-4816-AA97-CE0B9974B9DC}" type="presParOf" srcId="{667D8144-4A92-429C-85A0-2B4B6BF95BA3}" destId="{4E9A455B-DAB1-463F-8FE1-89CDE0CB584B}" srcOrd="0" destOrd="0" presId="urn:microsoft.com/office/officeart/2005/8/layout/gear1"/>
    <dgm:cxn modelId="{D1CAEFA5-2CAE-4ECD-AF18-0203DC88868E}" type="presParOf" srcId="{667D8144-4A92-429C-85A0-2B4B6BF95BA3}" destId="{8FDD93A7-43CB-40B3-98F5-26743610F8BF}" srcOrd="1" destOrd="0" presId="urn:microsoft.com/office/officeart/2005/8/layout/gear1"/>
    <dgm:cxn modelId="{8D3F765F-D35B-41F5-A1B3-989237CEF0F1}" type="presParOf" srcId="{667D8144-4A92-429C-85A0-2B4B6BF95BA3}" destId="{4641A5E2-418D-4E0B-8511-24C76F4926F0}" srcOrd="2" destOrd="0" presId="urn:microsoft.com/office/officeart/2005/8/layout/gear1"/>
    <dgm:cxn modelId="{8AA29777-2180-4663-A1B6-2CDF8D7D195A}" type="presParOf" srcId="{667D8144-4A92-429C-85A0-2B4B6BF95BA3}" destId="{BE9ADE84-F530-4D35-9B68-62DAEB7EBF56}" srcOrd="3" destOrd="0" presId="urn:microsoft.com/office/officeart/2005/8/layout/gear1"/>
    <dgm:cxn modelId="{17CDF35A-3BE0-4F8B-B7AA-FFFD746E18E2}" type="presParOf" srcId="{667D8144-4A92-429C-85A0-2B4B6BF95BA3}" destId="{0A76D91E-50A4-4FBE-9023-218FB2C9F1AC}" srcOrd="4" destOrd="0" presId="urn:microsoft.com/office/officeart/2005/8/layout/gear1"/>
    <dgm:cxn modelId="{F99A84A2-2213-4D39-99F4-0D9362EB6D39}" type="presParOf" srcId="{667D8144-4A92-429C-85A0-2B4B6BF95BA3}" destId="{329C152A-DD90-4202-ADDE-5E1C1D896957}" srcOrd="5" destOrd="0" presId="urn:microsoft.com/office/officeart/2005/8/layout/gear1"/>
    <dgm:cxn modelId="{1D41E60B-C1BD-4D7C-A33C-9A0AD67ADF72}" type="presParOf" srcId="{667D8144-4A92-429C-85A0-2B4B6BF95BA3}" destId="{CB70FC8E-055B-422F-BEC4-964254A4FA63}" srcOrd="6" destOrd="0" presId="urn:microsoft.com/office/officeart/2005/8/layout/gear1"/>
    <dgm:cxn modelId="{AABAC358-68D3-4A45-923D-7C52092645AE}" type="presParOf" srcId="{667D8144-4A92-429C-85A0-2B4B6BF95BA3}" destId="{4D12DD52-E4E0-41E1-98FB-1684465ED2E8}" srcOrd="7" destOrd="0" presId="urn:microsoft.com/office/officeart/2005/8/layout/gear1"/>
    <dgm:cxn modelId="{D47B76E1-8966-4976-98D0-21CA231F832D}" type="presParOf" srcId="{667D8144-4A92-429C-85A0-2B4B6BF95BA3}" destId="{F3FF9273-B3D1-4EE4-8D4B-B2034612213F}" srcOrd="8" destOrd="0" presId="urn:microsoft.com/office/officeart/2005/8/layout/gear1"/>
    <dgm:cxn modelId="{AA13723D-41C0-422A-A289-22D346E57883}" type="presParOf" srcId="{667D8144-4A92-429C-85A0-2B4B6BF95BA3}" destId="{842A92A2-8E03-48B1-9468-8572F420F0E7}" srcOrd="9" destOrd="0" presId="urn:microsoft.com/office/officeart/2005/8/layout/gear1"/>
    <dgm:cxn modelId="{C8080B1B-4B49-4660-848F-7094FEC60A3B}" type="presParOf" srcId="{667D8144-4A92-429C-85A0-2B4B6BF95BA3}" destId="{478D988F-0845-4CBC-870A-FC5308E3BEB0}" srcOrd="10" destOrd="0" presId="urn:microsoft.com/office/officeart/2005/8/layout/gear1"/>
    <dgm:cxn modelId="{E0251150-AE06-4B65-A82D-AAC7AFFF66B7}" type="presParOf" srcId="{667D8144-4A92-429C-85A0-2B4B6BF95BA3}" destId="{D2B201D2-1F63-42D7-91CE-74F1AB809F47}" srcOrd="11" destOrd="0" presId="urn:microsoft.com/office/officeart/2005/8/layout/gear1"/>
    <dgm:cxn modelId="{B45DFDE5-D105-45F4-9E95-1A0A83C3927E}" type="presParOf" srcId="{667D8144-4A92-429C-85A0-2B4B6BF95BA3}" destId="{E6AFA54D-D027-4945-BA20-FCA4DC84414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353E57-6E08-4F20-93A6-DBDA46F04BBD}"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26B6FA9C-4C57-4BAD-A96B-B37860E52B15}">
      <dgm:prSet phldrT="[Text]" custT="1"/>
      <dgm:spPr/>
      <dgm:t>
        <a:bodyPr/>
        <a:lstStyle/>
        <a:p>
          <a:r>
            <a:rPr lang="en-US" sz="2000"/>
            <a:t>Socio-political factors</a:t>
          </a:r>
        </a:p>
      </dgm:t>
    </dgm:pt>
    <dgm:pt modelId="{DA2AF4DF-337B-4C0C-A6B9-8801658A2599}" type="parTrans" cxnId="{E39C2205-E03F-4BAB-B1FD-7FC3F642B66F}">
      <dgm:prSet/>
      <dgm:spPr/>
      <dgm:t>
        <a:bodyPr/>
        <a:lstStyle/>
        <a:p>
          <a:endParaRPr lang="en-US"/>
        </a:p>
      </dgm:t>
    </dgm:pt>
    <dgm:pt modelId="{77A78A53-9C87-490F-BAA0-94853C730D53}" type="sibTrans" cxnId="{E39C2205-E03F-4BAB-B1FD-7FC3F642B66F}">
      <dgm:prSet/>
      <dgm:spPr/>
      <dgm:t>
        <a:bodyPr/>
        <a:lstStyle/>
        <a:p>
          <a:endParaRPr lang="en-US"/>
        </a:p>
      </dgm:t>
    </dgm:pt>
    <dgm:pt modelId="{BA63E5EE-E421-4627-B268-0884771676E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a:t>School/LA/Support service structures</a:t>
          </a:r>
        </a:p>
        <a:p>
          <a:pPr lvl="0" defTabSz="355600">
            <a:lnSpc>
              <a:spcPct val="90000"/>
            </a:lnSpc>
            <a:spcBef>
              <a:spcPct val="0"/>
            </a:spcBef>
            <a:spcAft>
              <a:spcPct val="35000"/>
            </a:spcAft>
          </a:pPr>
          <a:endParaRPr lang="en-US" sz="600"/>
        </a:p>
      </dgm:t>
    </dgm:pt>
    <dgm:pt modelId="{D69F8D85-A257-48B8-8C59-EE9109897F4B}" type="parTrans" cxnId="{E497E67E-DF3D-42AD-AD00-C6017B35A22F}">
      <dgm:prSet/>
      <dgm:spPr/>
      <dgm:t>
        <a:bodyPr/>
        <a:lstStyle/>
        <a:p>
          <a:endParaRPr lang="en-US"/>
        </a:p>
      </dgm:t>
    </dgm:pt>
    <dgm:pt modelId="{7D1D10A9-242E-4E2B-9DCA-0904BA5F028C}" type="sibTrans" cxnId="{E497E67E-DF3D-42AD-AD00-C6017B35A22F}">
      <dgm:prSet/>
      <dgm:spPr/>
      <dgm:t>
        <a:bodyPr/>
        <a:lstStyle/>
        <a:p>
          <a:endParaRPr lang="en-US"/>
        </a:p>
      </dgm:t>
    </dgm:pt>
    <dgm:pt modelId="{5CE68FAD-8E1B-43EF-8D0D-5E78075267EB}">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a:t>Family circumstances</a:t>
          </a:r>
        </a:p>
        <a:p>
          <a:pPr lvl="0" defTabSz="400050">
            <a:lnSpc>
              <a:spcPct val="90000"/>
            </a:lnSpc>
            <a:spcBef>
              <a:spcPct val="0"/>
            </a:spcBef>
            <a:spcAft>
              <a:spcPct val="35000"/>
            </a:spcAft>
          </a:pPr>
          <a:endParaRPr lang="en-US" sz="600"/>
        </a:p>
      </dgm:t>
    </dgm:pt>
    <dgm:pt modelId="{FBCD5C12-7143-45ED-8DE0-39A647B3F56F}" type="parTrans" cxnId="{B0EDEE0A-0A3F-4AF0-8531-A10BD1AC3E0C}">
      <dgm:prSet/>
      <dgm:spPr/>
      <dgm:t>
        <a:bodyPr/>
        <a:lstStyle/>
        <a:p>
          <a:endParaRPr lang="en-US"/>
        </a:p>
      </dgm:t>
    </dgm:pt>
    <dgm:pt modelId="{9D223681-D97A-481B-8C32-86CA95CC38D8}" type="sibTrans" cxnId="{B0EDEE0A-0A3F-4AF0-8531-A10BD1AC3E0C}">
      <dgm:prSet/>
      <dgm:spPr/>
      <dgm:t>
        <a:bodyPr/>
        <a:lstStyle/>
        <a:p>
          <a:endParaRPr lang="en-US"/>
        </a:p>
      </dgm:t>
    </dgm:pt>
    <dgm:pt modelId="{AED6B684-DD18-4551-AEA1-7DC36549D85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a:t>Peer relationships</a:t>
          </a:r>
        </a:p>
        <a:p>
          <a:pPr lvl="0" defTabSz="400050">
            <a:lnSpc>
              <a:spcPct val="90000"/>
            </a:lnSpc>
            <a:spcBef>
              <a:spcPct val="0"/>
            </a:spcBef>
            <a:spcAft>
              <a:spcPct val="35000"/>
            </a:spcAft>
          </a:pPr>
          <a:endParaRPr lang="en-US" sz="600"/>
        </a:p>
      </dgm:t>
    </dgm:pt>
    <dgm:pt modelId="{21113B33-9FF5-4536-905D-2578B008CE05}" type="parTrans" cxnId="{26B2A551-D299-4B7D-9769-A9516D6857D7}">
      <dgm:prSet/>
      <dgm:spPr/>
      <dgm:t>
        <a:bodyPr/>
        <a:lstStyle/>
        <a:p>
          <a:endParaRPr lang="en-US"/>
        </a:p>
      </dgm:t>
    </dgm:pt>
    <dgm:pt modelId="{CDE05F54-9DCD-48FE-AAF5-48EA5A37C5A0}" type="sibTrans" cxnId="{26B2A551-D299-4B7D-9769-A9516D6857D7}">
      <dgm:prSet/>
      <dgm:spPr/>
      <dgm:t>
        <a:bodyPr/>
        <a:lstStyle/>
        <a:p>
          <a:endParaRPr lang="en-US"/>
        </a:p>
      </dgm:t>
    </dgm:pt>
    <dgm:pt modelId="{E29F8615-D840-40D6-983D-9715658EFB10}">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a:t>Personal psychological factors</a:t>
          </a:r>
        </a:p>
        <a:p>
          <a:pPr lvl="0" defTabSz="355600">
            <a:lnSpc>
              <a:spcPct val="90000"/>
            </a:lnSpc>
            <a:spcBef>
              <a:spcPct val="0"/>
            </a:spcBef>
            <a:spcAft>
              <a:spcPct val="35000"/>
            </a:spcAft>
          </a:pPr>
          <a:endParaRPr lang="en-US" sz="600"/>
        </a:p>
      </dgm:t>
    </dgm:pt>
    <dgm:pt modelId="{A6A10945-3EDC-40C5-A636-BA3D0118EA5F}" type="parTrans" cxnId="{FCB6BB9A-725A-45C2-9029-B14C93814B03}">
      <dgm:prSet/>
      <dgm:spPr/>
      <dgm:t>
        <a:bodyPr/>
        <a:lstStyle/>
        <a:p>
          <a:endParaRPr lang="en-US"/>
        </a:p>
      </dgm:t>
    </dgm:pt>
    <dgm:pt modelId="{998CE26D-6E4E-4ECE-B070-EFC0BF3ED4D1}" type="sibTrans" cxnId="{FCB6BB9A-725A-45C2-9029-B14C93814B03}">
      <dgm:prSet/>
      <dgm:spPr/>
      <dgm:t>
        <a:bodyPr/>
        <a:lstStyle/>
        <a:p>
          <a:endParaRPr lang="en-US"/>
        </a:p>
      </dgm:t>
    </dgm:pt>
    <dgm:pt modelId="{23C3512A-8312-4663-97C4-D8D0A74921C0}" type="pres">
      <dgm:prSet presAssocID="{87353E57-6E08-4F20-93A6-DBDA46F04BBD}" presName="Name0" presStyleCnt="0">
        <dgm:presLayoutVars>
          <dgm:chMax val="7"/>
          <dgm:resizeHandles val="exact"/>
        </dgm:presLayoutVars>
      </dgm:prSet>
      <dgm:spPr/>
    </dgm:pt>
    <dgm:pt modelId="{8749DDE0-BB2C-4A14-8C0F-48650F63B4E7}" type="pres">
      <dgm:prSet presAssocID="{87353E57-6E08-4F20-93A6-DBDA46F04BBD}" presName="comp1" presStyleCnt="0"/>
      <dgm:spPr/>
    </dgm:pt>
    <dgm:pt modelId="{2DE43799-B32B-4D04-9B13-357A041609DD}" type="pres">
      <dgm:prSet presAssocID="{87353E57-6E08-4F20-93A6-DBDA46F04BBD}" presName="circle1" presStyleLbl="node1" presStyleIdx="0" presStyleCnt="5" custScaleX="171109"/>
      <dgm:spPr/>
    </dgm:pt>
    <dgm:pt modelId="{AD9C1497-D911-4892-A2B2-BEF9C9C8F532}" type="pres">
      <dgm:prSet presAssocID="{87353E57-6E08-4F20-93A6-DBDA46F04BBD}" presName="c1text" presStyleLbl="node1" presStyleIdx="0" presStyleCnt="5">
        <dgm:presLayoutVars>
          <dgm:bulletEnabled val="1"/>
        </dgm:presLayoutVars>
      </dgm:prSet>
      <dgm:spPr/>
    </dgm:pt>
    <dgm:pt modelId="{32069A07-103A-4096-9146-A1865BF0A1DE}" type="pres">
      <dgm:prSet presAssocID="{87353E57-6E08-4F20-93A6-DBDA46F04BBD}" presName="comp2" presStyleCnt="0"/>
      <dgm:spPr/>
    </dgm:pt>
    <dgm:pt modelId="{62AE1FF8-F3F9-46E0-9D6C-E04C6A7AD3BB}" type="pres">
      <dgm:prSet presAssocID="{87353E57-6E08-4F20-93A6-DBDA46F04BBD}" presName="circle2" presStyleLbl="node1" presStyleIdx="1" presStyleCnt="5" custScaleX="159304" custLinFactNeighborX="539" custLinFactNeighborY="-1604"/>
      <dgm:spPr/>
    </dgm:pt>
    <dgm:pt modelId="{C4E0314B-91FE-4557-AD52-AD7655341A44}" type="pres">
      <dgm:prSet presAssocID="{87353E57-6E08-4F20-93A6-DBDA46F04BBD}" presName="c2text" presStyleLbl="node1" presStyleIdx="1" presStyleCnt="5">
        <dgm:presLayoutVars>
          <dgm:bulletEnabled val="1"/>
        </dgm:presLayoutVars>
      </dgm:prSet>
      <dgm:spPr/>
    </dgm:pt>
    <dgm:pt modelId="{8EFB9A0C-8211-490F-983D-E470E9A50987}" type="pres">
      <dgm:prSet presAssocID="{87353E57-6E08-4F20-93A6-DBDA46F04BBD}" presName="comp3" presStyleCnt="0"/>
      <dgm:spPr/>
    </dgm:pt>
    <dgm:pt modelId="{1CCF1C34-75E2-46B8-8C69-0740E18068BF}" type="pres">
      <dgm:prSet presAssocID="{87353E57-6E08-4F20-93A6-DBDA46F04BBD}" presName="circle3" presStyleLbl="node1" presStyleIdx="2" presStyleCnt="5" custScaleX="150578"/>
      <dgm:spPr/>
    </dgm:pt>
    <dgm:pt modelId="{0825FED4-A7E8-4381-A48E-229E7A41D1B6}" type="pres">
      <dgm:prSet presAssocID="{87353E57-6E08-4F20-93A6-DBDA46F04BBD}" presName="c3text" presStyleLbl="node1" presStyleIdx="2" presStyleCnt="5">
        <dgm:presLayoutVars>
          <dgm:bulletEnabled val="1"/>
        </dgm:presLayoutVars>
      </dgm:prSet>
      <dgm:spPr/>
    </dgm:pt>
    <dgm:pt modelId="{8BE72E66-9743-4DBF-8645-4101A9845B44}" type="pres">
      <dgm:prSet presAssocID="{87353E57-6E08-4F20-93A6-DBDA46F04BBD}" presName="comp4" presStyleCnt="0"/>
      <dgm:spPr/>
    </dgm:pt>
    <dgm:pt modelId="{AED3F05A-5BAD-461F-A95C-F5F9FE6F981E}" type="pres">
      <dgm:prSet presAssocID="{87353E57-6E08-4F20-93A6-DBDA46F04BBD}" presName="circle4" presStyleLbl="node1" presStyleIdx="3" presStyleCnt="5" custScaleX="149483"/>
      <dgm:spPr/>
    </dgm:pt>
    <dgm:pt modelId="{8D646594-14AE-449C-950C-94C1E0AA765E}" type="pres">
      <dgm:prSet presAssocID="{87353E57-6E08-4F20-93A6-DBDA46F04BBD}" presName="c4text" presStyleLbl="node1" presStyleIdx="3" presStyleCnt="5">
        <dgm:presLayoutVars>
          <dgm:bulletEnabled val="1"/>
        </dgm:presLayoutVars>
      </dgm:prSet>
      <dgm:spPr/>
    </dgm:pt>
    <dgm:pt modelId="{A122BDA8-31C6-4D7D-BC3C-6AB37EEE1433}" type="pres">
      <dgm:prSet presAssocID="{87353E57-6E08-4F20-93A6-DBDA46F04BBD}" presName="comp5" presStyleCnt="0"/>
      <dgm:spPr/>
    </dgm:pt>
    <dgm:pt modelId="{AAFCB374-5932-4AFE-BBD7-F2FF7DAAD57D}" type="pres">
      <dgm:prSet presAssocID="{87353E57-6E08-4F20-93A6-DBDA46F04BBD}" presName="circle5" presStyleLbl="node1" presStyleIdx="4" presStyleCnt="5" custScaleX="147565"/>
      <dgm:spPr/>
    </dgm:pt>
    <dgm:pt modelId="{6CE8ADD7-AB88-4AF3-9C42-828411859465}" type="pres">
      <dgm:prSet presAssocID="{87353E57-6E08-4F20-93A6-DBDA46F04BBD}" presName="c5text" presStyleLbl="node1" presStyleIdx="4" presStyleCnt="5">
        <dgm:presLayoutVars>
          <dgm:bulletEnabled val="1"/>
        </dgm:presLayoutVars>
      </dgm:prSet>
      <dgm:spPr/>
    </dgm:pt>
  </dgm:ptLst>
  <dgm:cxnLst>
    <dgm:cxn modelId="{1FAC7A03-3386-4359-95A2-3497A11186D2}" type="presOf" srcId="{26B6FA9C-4C57-4BAD-A96B-B37860E52B15}" destId="{AD9C1497-D911-4892-A2B2-BEF9C9C8F532}" srcOrd="1" destOrd="0" presId="urn:microsoft.com/office/officeart/2005/8/layout/venn2"/>
    <dgm:cxn modelId="{E39C2205-E03F-4BAB-B1FD-7FC3F642B66F}" srcId="{87353E57-6E08-4F20-93A6-DBDA46F04BBD}" destId="{26B6FA9C-4C57-4BAD-A96B-B37860E52B15}" srcOrd="0" destOrd="0" parTransId="{DA2AF4DF-337B-4C0C-A6B9-8801658A2599}" sibTransId="{77A78A53-9C87-490F-BAA0-94853C730D53}"/>
    <dgm:cxn modelId="{B0EDEE0A-0A3F-4AF0-8531-A10BD1AC3E0C}" srcId="{87353E57-6E08-4F20-93A6-DBDA46F04BBD}" destId="{5CE68FAD-8E1B-43EF-8D0D-5E78075267EB}" srcOrd="2" destOrd="0" parTransId="{FBCD5C12-7143-45ED-8DE0-39A647B3F56F}" sibTransId="{9D223681-D97A-481B-8C32-86CA95CC38D8}"/>
    <dgm:cxn modelId="{521D112A-E274-4D44-8E38-407503AD97FA}" type="presOf" srcId="{26B6FA9C-4C57-4BAD-A96B-B37860E52B15}" destId="{2DE43799-B32B-4D04-9B13-357A041609DD}" srcOrd="0" destOrd="0" presId="urn:microsoft.com/office/officeart/2005/8/layout/venn2"/>
    <dgm:cxn modelId="{2C470E33-3A39-416C-9F75-6448B4AAC7E8}" type="presOf" srcId="{E29F8615-D840-40D6-983D-9715658EFB10}" destId="{6CE8ADD7-AB88-4AF3-9C42-828411859465}" srcOrd="1" destOrd="0" presId="urn:microsoft.com/office/officeart/2005/8/layout/venn2"/>
    <dgm:cxn modelId="{C80C303D-B0C3-4269-AE8B-072517237A84}" type="presOf" srcId="{AED6B684-DD18-4551-AEA1-7DC36549D855}" destId="{AED3F05A-5BAD-461F-A95C-F5F9FE6F981E}" srcOrd="0" destOrd="0" presId="urn:microsoft.com/office/officeart/2005/8/layout/venn2"/>
    <dgm:cxn modelId="{FCA2195E-72CA-447E-8BFF-F600D8CF196F}" type="presOf" srcId="{BA63E5EE-E421-4627-B268-0884771676E6}" destId="{62AE1FF8-F3F9-46E0-9D6C-E04C6A7AD3BB}" srcOrd="0" destOrd="0" presId="urn:microsoft.com/office/officeart/2005/8/layout/venn2"/>
    <dgm:cxn modelId="{DB354F46-B481-4B7F-B58D-4F00E62356D7}" type="presOf" srcId="{87353E57-6E08-4F20-93A6-DBDA46F04BBD}" destId="{23C3512A-8312-4663-97C4-D8D0A74921C0}" srcOrd="0" destOrd="0" presId="urn:microsoft.com/office/officeart/2005/8/layout/venn2"/>
    <dgm:cxn modelId="{7F28674B-7C5E-4ECF-9479-C54440BBBE96}" type="presOf" srcId="{BA63E5EE-E421-4627-B268-0884771676E6}" destId="{C4E0314B-91FE-4557-AD52-AD7655341A44}" srcOrd="1" destOrd="0" presId="urn:microsoft.com/office/officeart/2005/8/layout/venn2"/>
    <dgm:cxn modelId="{427BC64E-0A30-47EF-8021-88AD48989B65}" type="presOf" srcId="{5CE68FAD-8E1B-43EF-8D0D-5E78075267EB}" destId="{0825FED4-A7E8-4381-A48E-229E7A41D1B6}" srcOrd="1" destOrd="0" presId="urn:microsoft.com/office/officeart/2005/8/layout/venn2"/>
    <dgm:cxn modelId="{26B2A551-D299-4B7D-9769-A9516D6857D7}" srcId="{87353E57-6E08-4F20-93A6-DBDA46F04BBD}" destId="{AED6B684-DD18-4551-AEA1-7DC36549D855}" srcOrd="3" destOrd="0" parTransId="{21113B33-9FF5-4536-905D-2578B008CE05}" sibTransId="{CDE05F54-9DCD-48FE-AAF5-48EA5A37C5A0}"/>
    <dgm:cxn modelId="{9E29CC7B-2A37-4BFB-A70D-44D021C5E67B}" type="presOf" srcId="{AED6B684-DD18-4551-AEA1-7DC36549D855}" destId="{8D646594-14AE-449C-950C-94C1E0AA765E}" srcOrd="1" destOrd="0" presId="urn:microsoft.com/office/officeart/2005/8/layout/venn2"/>
    <dgm:cxn modelId="{E497E67E-DF3D-42AD-AD00-C6017B35A22F}" srcId="{87353E57-6E08-4F20-93A6-DBDA46F04BBD}" destId="{BA63E5EE-E421-4627-B268-0884771676E6}" srcOrd="1" destOrd="0" parTransId="{D69F8D85-A257-48B8-8C59-EE9109897F4B}" sibTransId="{7D1D10A9-242E-4E2B-9DCA-0904BA5F028C}"/>
    <dgm:cxn modelId="{FCB6BB9A-725A-45C2-9029-B14C93814B03}" srcId="{87353E57-6E08-4F20-93A6-DBDA46F04BBD}" destId="{E29F8615-D840-40D6-983D-9715658EFB10}" srcOrd="4" destOrd="0" parTransId="{A6A10945-3EDC-40C5-A636-BA3D0118EA5F}" sibTransId="{998CE26D-6E4E-4ECE-B070-EFC0BF3ED4D1}"/>
    <dgm:cxn modelId="{AEC38CA1-5AE6-4071-B48E-29244C6508E7}" type="presOf" srcId="{E29F8615-D840-40D6-983D-9715658EFB10}" destId="{AAFCB374-5932-4AFE-BBD7-F2FF7DAAD57D}" srcOrd="0" destOrd="0" presId="urn:microsoft.com/office/officeart/2005/8/layout/venn2"/>
    <dgm:cxn modelId="{F01718CF-FCBF-4D86-8E35-BD773C970FB6}" type="presOf" srcId="{5CE68FAD-8E1B-43EF-8D0D-5E78075267EB}" destId="{1CCF1C34-75E2-46B8-8C69-0740E18068BF}" srcOrd="0" destOrd="0" presId="urn:microsoft.com/office/officeart/2005/8/layout/venn2"/>
    <dgm:cxn modelId="{831842FA-D81A-4419-B150-D6E4D614DE9E}" type="presParOf" srcId="{23C3512A-8312-4663-97C4-D8D0A74921C0}" destId="{8749DDE0-BB2C-4A14-8C0F-48650F63B4E7}" srcOrd="0" destOrd="0" presId="urn:microsoft.com/office/officeart/2005/8/layout/venn2"/>
    <dgm:cxn modelId="{3A93D3AE-42F9-482B-B05A-89A67F2EA368}" type="presParOf" srcId="{8749DDE0-BB2C-4A14-8C0F-48650F63B4E7}" destId="{2DE43799-B32B-4D04-9B13-357A041609DD}" srcOrd="0" destOrd="0" presId="urn:microsoft.com/office/officeart/2005/8/layout/venn2"/>
    <dgm:cxn modelId="{5A26E013-A86E-4750-9BB1-FFF1886CEB3D}" type="presParOf" srcId="{8749DDE0-BB2C-4A14-8C0F-48650F63B4E7}" destId="{AD9C1497-D911-4892-A2B2-BEF9C9C8F532}" srcOrd="1" destOrd="0" presId="urn:microsoft.com/office/officeart/2005/8/layout/venn2"/>
    <dgm:cxn modelId="{CCF2FE10-316D-4EDE-A353-48A8F251A2EF}" type="presParOf" srcId="{23C3512A-8312-4663-97C4-D8D0A74921C0}" destId="{32069A07-103A-4096-9146-A1865BF0A1DE}" srcOrd="1" destOrd="0" presId="urn:microsoft.com/office/officeart/2005/8/layout/venn2"/>
    <dgm:cxn modelId="{8726DE72-12EB-4C90-8DDA-8D5E7AC0CB29}" type="presParOf" srcId="{32069A07-103A-4096-9146-A1865BF0A1DE}" destId="{62AE1FF8-F3F9-46E0-9D6C-E04C6A7AD3BB}" srcOrd="0" destOrd="0" presId="urn:microsoft.com/office/officeart/2005/8/layout/venn2"/>
    <dgm:cxn modelId="{75ECA53D-91EF-4003-AB18-74623F9A7516}" type="presParOf" srcId="{32069A07-103A-4096-9146-A1865BF0A1DE}" destId="{C4E0314B-91FE-4557-AD52-AD7655341A44}" srcOrd="1" destOrd="0" presId="urn:microsoft.com/office/officeart/2005/8/layout/venn2"/>
    <dgm:cxn modelId="{80828CE4-2B48-466A-B685-4E3050B11FD5}" type="presParOf" srcId="{23C3512A-8312-4663-97C4-D8D0A74921C0}" destId="{8EFB9A0C-8211-490F-983D-E470E9A50987}" srcOrd="2" destOrd="0" presId="urn:microsoft.com/office/officeart/2005/8/layout/venn2"/>
    <dgm:cxn modelId="{E9525D4C-8863-435C-B49C-53D101BF4C6D}" type="presParOf" srcId="{8EFB9A0C-8211-490F-983D-E470E9A50987}" destId="{1CCF1C34-75E2-46B8-8C69-0740E18068BF}" srcOrd="0" destOrd="0" presId="urn:microsoft.com/office/officeart/2005/8/layout/venn2"/>
    <dgm:cxn modelId="{0CDA5977-9E9F-49A7-A8FE-5F3358135FB3}" type="presParOf" srcId="{8EFB9A0C-8211-490F-983D-E470E9A50987}" destId="{0825FED4-A7E8-4381-A48E-229E7A41D1B6}" srcOrd="1" destOrd="0" presId="urn:microsoft.com/office/officeart/2005/8/layout/venn2"/>
    <dgm:cxn modelId="{F1589F42-D882-4081-AAF0-B00F44B588EA}" type="presParOf" srcId="{23C3512A-8312-4663-97C4-D8D0A74921C0}" destId="{8BE72E66-9743-4DBF-8645-4101A9845B44}" srcOrd="3" destOrd="0" presId="urn:microsoft.com/office/officeart/2005/8/layout/venn2"/>
    <dgm:cxn modelId="{7AA66340-9D96-49AB-96D9-E3BD9882BB58}" type="presParOf" srcId="{8BE72E66-9743-4DBF-8645-4101A9845B44}" destId="{AED3F05A-5BAD-461F-A95C-F5F9FE6F981E}" srcOrd="0" destOrd="0" presId="urn:microsoft.com/office/officeart/2005/8/layout/venn2"/>
    <dgm:cxn modelId="{C827D1F4-851A-451E-BA76-CBAA02505895}" type="presParOf" srcId="{8BE72E66-9743-4DBF-8645-4101A9845B44}" destId="{8D646594-14AE-449C-950C-94C1E0AA765E}" srcOrd="1" destOrd="0" presId="urn:microsoft.com/office/officeart/2005/8/layout/venn2"/>
    <dgm:cxn modelId="{E4A163ED-746A-48B2-854B-956192747F2C}" type="presParOf" srcId="{23C3512A-8312-4663-97C4-D8D0A74921C0}" destId="{A122BDA8-31C6-4D7D-BC3C-6AB37EEE1433}" srcOrd="4" destOrd="0" presId="urn:microsoft.com/office/officeart/2005/8/layout/venn2"/>
    <dgm:cxn modelId="{55122B3E-FBC3-424D-B97C-D3C6944962A9}" type="presParOf" srcId="{A122BDA8-31C6-4D7D-BC3C-6AB37EEE1433}" destId="{AAFCB374-5932-4AFE-BBD7-F2FF7DAAD57D}" srcOrd="0" destOrd="0" presId="urn:microsoft.com/office/officeart/2005/8/layout/venn2"/>
    <dgm:cxn modelId="{BC5A6144-D5F2-444D-898E-449B4B8FE1BC}" type="presParOf" srcId="{A122BDA8-31C6-4D7D-BC3C-6AB37EEE1433}" destId="{6CE8ADD7-AB88-4AF3-9C42-82841185946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EF9971-14F7-475A-B25A-188C78A294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8FF96345-6E32-4F5C-8D4E-95140EAE5136}">
      <dgm:prSet phldrT="[Text]" phldr="0"/>
      <dgm:spPr/>
      <dgm:t>
        <a:bodyPr/>
        <a:lstStyle/>
        <a:p>
          <a:pPr rtl="0"/>
          <a:r>
            <a:rPr lang="en-GB">
              <a:latin typeface="Century Gothic" panose="020B0502020202020204"/>
            </a:rPr>
            <a:t>Persistent absenteeism</a:t>
          </a:r>
          <a:endParaRPr lang="en-GB"/>
        </a:p>
      </dgm:t>
    </dgm:pt>
    <dgm:pt modelId="{D28996CC-0B7E-407D-A940-B21B8D5751D1}" type="parTrans" cxnId="{6C3CFB10-25A4-4362-A650-A89863178637}">
      <dgm:prSet/>
      <dgm:spPr/>
      <dgm:t>
        <a:bodyPr/>
        <a:lstStyle/>
        <a:p>
          <a:endParaRPr lang="en-GB"/>
        </a:p>
      </dgm:t>
    </dgm:pt>
    <dgm:pt modelId="{C859501B-F268-4B12-BFFE-17FB7A93B44D}" type="sibTrans" cxnId="{6C3CFB10-25A4-4362-A650-A89863178637}">
      <dgm:prSet/>
      <dgm:spPr/>
      <dgm:t>
        <a:bodyPr/>
        <a:lstStyle/>
        <a:p>
          <a:endParaRPr lang="en-GB"/>
        </a:p>
      </dgm:t>
    </dgm:pt>
    <dgm:pt modelId="{5F3040A0-3DC6-494E-BDDF-C48CF6238D36}">
      <dgm:prSet phldrT="[Text]" phldr="0"/>
      <dgm:spPr/>
      <dgm:t>
        <a:bodyPr/>
        <a:lstStyle/>
        <a:p>
          <a:pPr rtl="0"/>
          <a:r>
            <a:rPr lang="en-GB">
              <a:latin typeface="Century Gothic" panose="020B0502020202020204"/>
            </a:rPr>
            <a:t>EBSA, EBSNA</a:t>
          </a:r>
          <a:endParaRPr lang="en-GB"/>
        </a:p>
      </dgm:t>
    </dgm:pt>
    <dgm:pt modelId="{6DBCE0D0-F796-4030-949A-1DA79B0E2D6B}" type="parTrans" cxnId="{51267AFE-F30C-49C8-BE03-1DDD869DDF13}">
      <dgm:prSet/>
      <dgm:spPr/>
      <dgm:t>
        <a:bodyPr/>
        <a:lstStyle/>
        <a:p>
          <a:endParaRPr lang="en-GB"/>
        </a:p>
      </dgm:t>
    </dgm:pt>
    <dgm:pt modelId="{EDD44105-5DB8-4815-AA4E-0F35ADF73468}" type="sibTrans" cxnId="{51267AFE-F30C-49C8-BE03-1DDD869DDF13}">
      <dgm:prSet/>
      <dgm:spPr/>
      <dgm:t>
        <a:bodyPr/>
        <a:lstStyle/>
        <a:p>
          <a:endParaRPr lang="en-GB"/>
        </a:p>
      </dgm:t>
    </dgm:pt>
    <dgm:pt modelId="{F01A9608-D9C5-4C4F-9003-64197A4FCA25}">
      <dgm:prSet phldrT="[Text]" phldr="0"/>
      <dgm:spPr/>
      <dgm:t>
        <a:bodyPr/>
        <a:lstStyle/>
        <a:p>
          <a:r>
            <a:rPr lang="en-GB">
              <a:latin typeface="Century Gothic" panose="020B0502020202020204"/>
            </a:rPr>
            <a:t>EBSR</a:t>
          </a:r>
          <a:endParaRPr lang="en-GB"/>
        </a:p>
      </dgm:t>
    </dgm:pt>
    <dgm:pt modelId="{CFB754DD-B734-4510-BB12-735141D7A53D}" type="parTrans" cxnId="{A26B5A0D-F3E3-466C-A809-BCA32670A23B}">
      <dgm:prSet/>
      <dgm:spPr/>
      <dgm:t>
        <a:bodyPr/>
        <a:lstStyle/>
        <a:p>
          <a:endParaRPr lang="en-GB"/>
        </a:p>
      </dgm:t>
    </dgm:pt>
    <dgm:pt modelId="{892005A1-E6CE-4960-A336-1D6A1E1EEC38}" type="sibTrans" cxnId="{A26B5A0D-F3E3-466C-A809-BCA32670A23B}">
      <dgm:prSet/>
      <dgm:spPr/>
      <dgm:t>
        <a:bodyPr/>
        <a:lstStyle/>
        <a:p>
          <a:endParaRPr lang="en-GB"/>
        </a:p>
      </dgm:t>
    </dgm:pt>
    <dgm:pt modelId="{EFD7A4C7-A341-4508-B936-3BE551E88F3E}">
      <dgm:prSet phldrT="[Text]" phldr="0"/>
      <dgm:spPr/>
      <dgm:t>
        <a:bodyPr/>
        <a:lstStyle/>
        <a:p>
          <a:pPr rtl="0"/>
          <a:r>
            <a:rPr lang="en-GB">
              <a:latin typeface="Century Gothic" panose="020B0502020202020204"/>
            </a:rPr>
            <a:t>School phobia</a:t>
          </a:r>
          <a:endParaRPr lang="en-GB"/>
        </a:p>
      </dgm:t>
    </dgm:pt>
    <dgm:pt modelId="{791CA1E6-8EF7-4293-B921-CB764CB1015D}" type="parTrans" cxnId="{7A20EAA5-21BA-42E7-AE4E-2EB7AC73F67A}">
      <dgm:prSet/>
      <dgm:spPr/>
      <dgm:t>
        <a:bodyPr/>
        <a:lstStyle/>
        <a:p>
          <a:endParaRPr lang="en-GB"/>
        </a:p>
      </dgm:t>
    </dgm:pt>
    <dgm:pt modelId="{61E79A59-AC05-40DB-AED1-B2B98EADBAB8}" type="sibTrans" cxnId="{7A20EAA5-21BA-42E7-AE4E-2EB7AC73F67A}">
      <dgm:prSet/>
      <dgm:spPr/>
      <dgm:t>
        <a:bodyPr/>
        <a:lstStyle/>
        <a:p>
          <a:endParaRPr lang="en-GB"/>
        </a:p>
      </dgm:t>
    </dgm:pt>
    <dgm:pt modelId="{C2A9E055-C7EB-425D-8F53-50C413A95544}">
      <dgm:prSet phldrT="[Text]" phldr="0"/>
      <dgm:spPr/>
      <dgm:t>
        <a:bodyPr/>
        <a:lstStyle/>
        <a:p>
          <a:pPr rtl="0"/>
          <a:r>
            <a:rPr lang="en-GB">
              <a:latin typeface="Century Gothic" panose="020B0502020202020204"/>
            </a:rPr>
            <a:t>School refusal</a:t>
          </a:r>
          <a:endParaRPr lang="en-GB"/>
        </a:p>
      </dgm:t>
    </dgm:pt>
    <dgm:pt modelId="{4FA64BA1-84CA-4EB4-AD6C-DE570C41462E}" type="parTrans" cxnId="{54401297-9C65-45E3-B76A-9B095C08B1BE}">
      <dgm:prSet/>
      <dgm:spPr/>
      <dgm:t>
        <a:bodyPr/>
        <a:lstStyle/>
        <a:p>
          <a:endParaRPr lang="en-GB"/>
        </a:p>
      </dgm:t>
    </dgm:pt>
    <dgm:pt modelId="{37C05261-3518-4D8C-BAE5-4D68EC7CFE49}" type="sibTrans" cxnId="{54401297-9C65-45E3-B76A-9B095C08B1BE}">
      <dgm:prSet/>
      <dgm:spPr/>
      <dgm:t>
        <a:bodyPr/>
        <a:lstStyle/>
        <a:p>
          <a:endParaRPr lang="en-GB"/>
        </a:p>
      </dgm:t>
    </dgm:pt>
    <dgm:pt modelId="{D8CA9588-87BD-49FF-9BA1-94E9CD7C24B6}">
      <dgm:prSet phldr="0"/>
      <dgm:spPr/>
      <dgm:t>
        <a:bodyPr/>
        <a:lstStyle/>
        <a:p>
          <a:pPr rtl="0"/>
          <a:r>
            <a:rPr lang="en-GB">
              <a:latin typeface="Century Gothic" panose="020B0502020202020204"/>
            </a:rPr>
            <a:t>Children Missing Education</a:t>
          </a:r>
        </a:p>
      </dgm:t>
    </dgm:pt>
    <dgm:pt modelId="{92DE847E-7231-4B76-8CBF-4B664E0D07E0}" type="parTrans" cxnId="{FE707506-D95B-488D-9AD6-7C333D16F65A}">
      <dgm:prSet/>
      <dgm:spPr/>
      <dgm:t>
        <a:bodyPr/>
        <a:lstStyle/>
        <a:p>
          <a:endParaRPr lang="en-GB"/>
        </a:p>
      </dgm:t>
    </dgm:pt>
    <dgm:pt modelId="{3C94FB88-3095-4B6E-A880-135796A37176}" type="sibTrans" cxnId="{FE707506-D95B-488D-9AD6-7C333D16F65A}">
      <dgm:prSet/>
      <dgm:spPr/>
      <dgm:t>
        <a:bodyPr/>
        <a:lstStyle/>
        <a:p>
          <a:endParaRPr lang="en-GB"/>
        </a:p>
      </dgm:t>
    </dgm:pt>
    <dgm:pt modelId="{931F7C61-6850-4EA8-9375-09DC0B3DEBE9}">
      <dgm:prSet phldr="0"/>
      <dgm:spPr/>
      <dgm:t>
        <a:bodyPr/>
        <a:lstStyle/>
        <a:p>
          <a:r>
            <a:rPr lang="en-GB">
              <a:latin typeface="Century Gothic" panose="020B0502020202020204"/>
            </a:rPr>
            <a:t>Truancy</a:t>
          </a:r>
          <a:endParaRPr lang="en-GB"/>
        </a:p>
      </dgm:t>
    </dgm:pt>
    <dgm:pt modelId="{71E1E779-83E8-442F-A27E-D8423A27E242}" type="parTrans" cxnId="{82956A88-709D-44E9-A8EC-F9E786E97B12}">
      <dgm:prSet/>
      <dgm:spPr/>
      <dgm:t>
        <a:bodyPr/>
        <a:lstStyle/>
        <a:p>
          <a:endParaRPr lang="en-GB"/>
        </a:p>
      </dgm:t>
    </dgm:pt>
    <dgm:pt modelId="{1D0FCE1E-6F9B-4541-9574-24058ACB070D}" type="sibTrans" cxnId="{82956A88-709D-44E9-A8EC-F9E786E97B12}">
      <dgm:prSet/>
      <dgm:spPr/>
      <dgm:t>
        <a:bodyPr/>
        <a:lstStyle/>
        <a:p>
          <a:endParaRPr lang="en-GB"/>
        </a:p>
      </dgm:t>
    </dgm:pt>
    <dgm:pt modelId="{29E35ABF-E720-43CC-AD0D-92CE312C7C64}">
      <dgm:prSet phldr="0"/>
      <dgm:spPr/>
      <dgm:t>
        <a:bodyPr/>
        <a:lstStyle/>
        <a:p>
          <a:pPr rtl="0"/>
          <a:r>
            <a:rPr lang="en-GB">
              <a:latin typeface="Century Gothic" panose="020B0502020202020204"/>
            </a:rPr>
            <a:t>Separation anxiety</a:t>
          </a:r>
        </a:p>
      </dgm:t>
    </dgm:pt>
    <dgm:pt modelId="{9B8ADF2E-E2C0-4CD1-BA97-989AD5BFD902}" type="parTrans" cxnId="{0C2FDAF9-9BB7-4962-9C61-EDAC46155DD5}">
      <dgm:prSet/>
      <dgm:spPr/>
      <dgm:t>
        <a:bodyPr/>
        <a:lstStyle/>
        <a:p>
          <a:endParaRPr lang="en-GB"/>
        </a:p>
      </dgm:t>
    </dgm:pt>
    <dgm:pt modelId="{3AAD3898-E0E2-4545-9B9D-88C8F8A6D77C}" type="sibTrans" cxnId="{0C2FDAF9-9BB7-4962-9C61-EDAC46155DD5}">
      <dgm:prSet/>
      <dgm:spPr/>
      <dgm:t>
        <a:bodyPr/>
        <a:lstStyle/>
        <a:p>
          <a:endParaRPr lang="en-GB"/>
        </a:p>
      </dgm:t>
    </dgm:pt>
    <dgm:pt modelId="{5848C738-FE6F-490A-9417-4F3F39FC9A52}" type="pres">
      <dgm:prSet presAssocID="{45EF9971-14F7-475A-B25A-188C78A29499}" presName="linear" presStyleCnt="0">
        <dgm:presLayoutVars>
          <dgm:animLvl val="lvl"/>
          <dgm:resizeHandles val="exact"/>
        </dgm:presLayoutVars>
      </dgm:prSet>
      <dgm:spPr/>
    </dgm:pt>
    <dgm:pt modelId="{23017CB1-E078-4200-8D6E-038E65C549CA}" type="pres">
      <dgm:prSet presAssocID="{8FF96345-6E32-4F5C-8D4E-95140EAE5136}" presName="parentText" presStyleLbl="node1" presStyleIdx="0" presStyleCnt="8">
        <dgm:presLayoutVars>
          <dgm:chMax val="0"/>
          <dgm:bulletEnabled val="1"/>
        </dgm:presLayoutVars>
      </dgm:prSet>
      <dgm:spPr/>
    </dgm:pt>
    <dgm:pt modelId="{3AB19E75-6DEC-4FFA-A438-4A67F1348492}" type="pres">
      <dgm:prSet presAssocID="{C859501B-F268-4B12-BFFE-17FB7A93B44D}" presName="spacer" presStyleCnt="0"/>
      <dgm:spPr/>
    </dgm:pt>
    <dgm:pt modelId="{A15A5521-EE47-459B-AC0F-31E89D67BC8D}" type="pres">
      <dgm:prSet presAssocID="{5F3040A0-3DC6-494E-BDDF-C48CF6238D36}" presName="parentText" presStyleLbl="node1" presStyleIdx="1" presStyleCnt="8">
        <dgm:presLayoutVars>
          <dgm:chMax val="0"/>
          <dgm:bulletEnabled val="1"/>
        </dgm:presLayoutVars>
      </dgm:prSet>
      <dgm:spPr/>
    </dgm:pt>
    <dgm:pt modelId="{54B4D8C8-40B8-4CC7-9133-1D0D4F7833A9}" type="pres">
      <dgm:prSet presAssocID="{EDD44105-5DB8-4815-AA4E-0F35ADF73468}" presName="spacer" presStyleCnt="0"/>
      <dgm:spPr/>
    </dgm:pt>
    <dgm:pt modelId="{7E0C87F2-5892-4F6D-BADF-C53D15EA0491}" type="pres">
      <dgm:prSet presAssocID="{F01A9608-D9C5-4C4F-9003-64197A4FCA25}" presName="parentText" presStyleLbl="node1" presStyleIdx="2" presStyleCnt="8">
        <dgm:presLayoutVars>
          <dgm:chMax val="0"/>
          <dgm:bulletEnabled val="1"/>
        </dgm:presLayoutVars>
      </dgm:prSet>
      <dgm:spPr/>
    </dgm:pt>
    <dgm:pt modelId="{C139E026-6768-43B2-83E6-99B6C33D2FC6}" type="pres">
      <dgm:prSet presAssocID="{892005A1-E6CE-4960-A336-1D6A1E1EEC38}" presName="spacer" presStyleCnt="0"/>
      <dgm:spPr/>
    </dgm:pt>
    <dgm:pt modelId="{FBF4D737-0D05-4A24-9276-0B57AC4D71C5}" type="pres">
      <dgm:prSet presAssocID="{EFD7A4C7-A341-4508-B936-3BE551E88F3E}" presName="parentText" presStyleLbl="node1" presStyleIdx="3" presStyleCnt="8">
        <dgm:presLayoutVars>
          <dgm:chMax val="0"/>
          <dgm:bulletEnabled val="1"/>
        </dgm:presLayoutVars>
      </dgm:prSet>
      <dgm:spPr/>
    </dgm:pt>
    <dgm:pt modelId="{A84A9166-7BC5-41F6-B368-95A0BAA3B495}" type="pres">
      <dgm:prSet presAssocID="{61E79A59-AC05-40DB-AED1-B2B98EADBAB8}" presName="spacer" presStyleCnt="0"/>
      <dgm:spPr/>
    </dgm:pt>
    <dgm:pt modelId="{E65D204F-300A-44C4-81B0-AD8FEFBCBC7F}" type="pres">
      <dgm:prSet presAssocID="{D8CA9588-87BD-49FF-9BA1-94E9CD7C24B6}" presName="parentText" presStyleLbl="node1" presStyleIdx="4" presStyleCnt="8">
        <dgm:presLayoutVars>
          <dgm:chMax val="0"/>
          <dgm:bulletEnabled val="1"/>
        </dgm:presLayoutVars>
      </dgm:prSet>
      <dgm:spPr/>
    </dgm:pt>
    <dgm:pt modelId="{D2CEFAC2-4F1E-44A5-BF03-D2D630FA4F41}" type="pres">
      <dgm:prSet presAssocID="{3C94FB88-3095-4B6E-A880-135796A37176}" presName="spacer" presStyleCnt="0"/>
      <dgm:spPr/>
    </dgm:pt>
    <dgm:pt modelId="{4312B323-FB32-4DAE-8A8E-593E371880EE}" type="pres">
      <dgm:prSet presAssocID="{931F7C61-6850-4EA8-9375-09DC0B3DEBE9}" presName="parentText" presStyleLbl="node1" presStyleIdx="5" presStyleCnt="8">
        <dgm:presLayoutVars>
          <dgm:chMax val="0"/>
          <dgm:bulletEnabled val="1"/>
        </dgm:presLayoutVars>
      </dgm:prSet>
      <dgm:spPr/>
    </dgm:pt>
    <dgm:pt modelId="{2F4AF7EE-330F-4A97-ADF2-AA7BE93553F8}" type="pres">
      <dgm:prSet presAssocID="{1D0FCE1E-6F9B-4541-9574-24058ACB070D}" presName="spacer" presStyleCnt="0"/>
      <dgm:spPr/>
    </dgm:pt>
    <dgm:pt modelId="{E119DFAE-9913-4CC6-B5DA-929F892BC30F}" type="pres">
      <dgm:prSet presAssocID="{C2A9E055-C7EB-425D-8F53-50C413A95544}" presName="parentText" presStyleLbl="node1" presStyleIdx="6" presStyleCnt="8">
        <dgm:presLayoutVars>
          <dgm:chMax val="0"/>
          <dgm:bulletEnabled val="1"/>
        </dgm:presLayoutVars>
      </dgm:prSet>
      <dgm:spPr/>
    </dgm:pt>
    <dgm:pt modelId="{B33D148F-AD3E-40BD-81F9-5F4FCFC6BB3D}" type="pres">
      <dgm:prSet presAssocID="{37C05261-3518-4D8C-BAE5-4D68EC7CFE49}" presName="spacer" presStyleCnt="0"/>
      <dgm:spPr/>
    </dgm:pt>
    <dgm:pt modelId="{18FCA7BB-FBEE-4B45-A910-B6B5B92E4DC8}" type="pres">
      <dgm:prSet presAssocID="{29E35ABF-E720-43CC-AD0D-92CE312C7C64}" presName="parentText" presStyleLbl="node1" presStyleIdx="7" presStyleCnt="8">
        <dgm:presLayoutVars>
          <dgm:chMax val="0"/>
          <dgm:bulletEnabled val="1"/>
        </dgm:presLayoutVars>
      </dgm:prSet>
      <dgm:spPr/>
    </dgm:pt>
  </dgm:ptLst>
  <dgm:cxnLst>
    <dgm:cxn modelId="{FE707506-D95B-488D-9AD6-7C333D16F65A}" srcId="{45EF9971-14F7-475A-B25A-188C78A29499}" destId="{D8CA9588-87BD-49FF-9BA1-94E9CD7C24B6}" srcOrd="4" destOrd="0" parTransId="{92DE847E-7231-4B76-8CBF-4B664E0D07E0}" sibTransId="{3C94FB88-3095-4B6E-A880-135796A37176}"/>
    <dgm:cxn modelId="{A26B5A0D-F3E3-466C-A809-BCA32670A23B}" srcId="{45EF9971-14F7-475A-B25A-188C78A29499}" destId="{F01A9608-D9C5-4C4F-9003-64197A4FCA25}" srcOrd="2" destOrd="0" parTransId="{CFB754DD-B734-4510-BB12-735141D7A53D}" sibTransId="{892005A1-E6CE-4960-A336-1D6A1E1EEC38}"/>
    <dgm:cxn modelId="{6C3CFB10-25A4-4362-A650-A89863178637}" srcId="{45EF9971-14F7-475A-B25A-188C78A29499}" destId="{8FF96345-6E32-4F5C-8D4E-95140EAE5136}" srcOrd="0" destOrd="0" parTransId="{D28996CC-0B7E-407D-A940-B21B8D5751D1}" sibTransId="{C859501B-F268-4B12-BFFE-17FB7A93B44D}"/>
    <dgm:cxn modelId="{97FFE83B-F37E-4585-A1A0-80BC1744931D}" type="presOf" srcId="{F01A9608-D9C5-4C4F-9003-64197A4FCA25}" destId="{7E0C87F2-5892-4F6D-BADF-C53D15EA0491}" srcOrd="0" destOrd="0" presId="urn:microsoft.com/office/officeart/2005/8/layout/vList2"/>
    <dgm:cxn modelId="{5E8D2667-C420-4DC9-A92B-617C25FC60CF}" type="presOf" srcId="{45EF9971-14F7-475A-B25A-188C78A29499}" destId="{5848C738-FE6F-490A-9417-4F3F39FC9A52}" srcOrd="0" destOrd="0" presId="urn:microsoft.com/office/officeart/2005/8/layout/vList2"/>
    <dgm:cxn modelId="{B5B6364F-A741-4D64-A622-31A5A88B35B8}" type="presOf" srcId="{8FF96345-6E32-4F5C-8D4E-95140EAE5136}" destId="{23017CB1-E078-4200-8D6E-038E65C549CA}" srcOrd="0" destOrd="0" presId="urn:microsoft.com/office/officeart/2005/8/layout/vList2"/>
    <dgm:cxn modelId="{82956A88-709D-44E9-A8EC-F9E786E97B12}" srcId="{45EF9971-14F7-475A-B25A-188C78A29499}" destId="{931F7C61-6850-4EA8-9375-09DC0B3DEBE9}" srcOrd="5" destOrd="0" parTransId="{71E1E779-83E8-442F-A27E-D8423A27E242}" sibTransId="{1D0FCE1E-6F9B-4541-9574-24058ACB070D}"/>
    <dgm:cxn modelId="{54401297-9C65-45E3-B76A-9B095C08B1BE}" srcId="{45EF9971-14F7-475A-B25A-188C78A29499}" destId="{C2A9E055-C7EB-425D-8F53-50C413A95544}" srcOrd="6" destOrd="0" parTransId="{4FA64BA1-84CA-4EB4-AD6C-DE570C41462E}" sibTransId="{37C05261-3518-4D8C-BAE5-4D68EC7CFE49}"/>
    <dgm:cxn modelId="{7A20EAA5-21BA-42E7-AE4E-2EB7AC73F67A}" srcId="{45EF9971-14F7-475A-B25A-188C78A29499}" destId="{EFD7A4C7-A341-4508-B936-3BE551E88F3E}" srcOrd="3" destOrd="0" parTransId="{791CA1E6-8EF7-4293-B921-CB764CB1015D}" sibTransId="{61E79A59-AC05-40DB-AED1-B2B98EADBAB8}"/>
    <dgm:cxn modelId="{588829AB-0BBE-4774-B0B1-420482E43AE9}" type="presOf" srcId="{29E35ABF-E720-43CC-AD0D-92CE312C7C64}" destId="{18FCA7BB-FBEE-4B45-A910-B6B5B92E4DC8}" srcOrd="0" destOrd="0" presId="urn:microsoft.com/office/officeart/2005/8/layout/vList2"/>
    <dgm:cxn modelId="{D5ECE5B2-41C3-41F2-B4F4-E533210BD8AC}" type="presOf" srcId="{5F3040A0-3DC6-494E-BDDF-C48CF6238D36}" destId="{A15A5521-EE47-459B-AC0F-31E89D67BC8D}" srcOrd="0" destOrd="0" presId="urn:microsoft.com/office/officeart/2005/8/layout/vList2"/>
    <dgm:cxn modelId="{F12535DC-5FFC-406F-B48C-7BB0FCFA82B9}" type="presOf" srcId="{C2A9E055-C7EB-425D-8F53-50C413A95544}" destId="{E119DFAE-9913-4CC6-B5DA-929F892BC30F}" srcOrd="0" destOrd="0" presId="urn:microsoft.com/office/officeart/2005/8/layout/vList2"/>
    <dgm:cxn modelId="{B7FA9ADE-5B47-4E2C-B443-6F8CE0B39FEB}" type="presOf" srcId="{EFD7A4C7-A341-4508-B936-3BE551E88F3E}" destId="{FBF4D737-0D05-4A24-9276-0B57AC4D71C5}" srcOrd="0" destOrd="0" presId="urn:microsoft.com/office/officeart/2005/8/layout/vList2"/>
    <dgm:cxn modelId="{0E9D62E5-E60A-448D-87CC-E416CAF0190D}" type="presOf" srcId="{931F7C61-6850-4EA8-9375-09DC0B3DEBE9}" destId="{4312B323-FB32-4DAE-8A8E-593E371880EE}" srcOrd="0" destOrd="0" presId="urn:microsoft.com/office/officeart/2005/8/layout/vList2"/>
    <dgm:cxn modelId="{0C2FDAF9-9BB7-4962-9C61-EDAC46155DD5}" srcId="{45EF9971-14F7-475A-B25A-188C78A29499}" destId="{29E35ABF-E720-43CC-AD0D-92CE312C7C64}" srcOrd="7" destOrd="0" parTransId="{9B8ADF2E-E2C0-4CD1-BA97-989AD5BFD902}" sibTransId="{3AAD3898-E0E2-4545-9B9D-88C8F8A6D77C}"/>
    <dgm:cxn modelId="{B8C5EBFA-5CBA-492E-8307-D951A4E2BE13}" type="presOf" srcId="{D8CA9588-87BD-49FF-9BA1-94E9CD7C24B6}" destId="{E65D204F-300A-44C4-81B0-AD8FEFBCBC7F}" srcOrd="0" destOrd="0" presId="urn:microsoft.com/office/officeart/2005/8/layout/vList2"/>
    <dgm:cxn modelId="{51267AFE-F30C-49C8-BE03-1DDD869DDF13}" srcId="{45EF9971-14F7-475A-B25A-188C78A29499}" destId="{5F3040A0-3DC6-494E-BDDF-C48CF6238D36}" srcOrd="1" destOrd="0" parTransId="{6DBCE0D0-F796-4030-949A-1DA79B0E2D6B}" sibTransId="{EDD44105-5DB8-4815-AA4E-0F35ADF73468}"/>
    <dgm:cxn modelId="{8741F8DA-B857-42AC-AAE7-37C42E4BB9A5}" type="presParOf" srcId="{5848C738-FE6F-490A-9417-4F3F39FC9A52}" destId="{23017CB1-E078-4200-8D6E-038E65C549CA}" srcOrd="0" destOrd="0" presId="urn:microsoft.com/office/officeart/2005/8/layout/vList2"/>
    <dgm:cxn modelId="{4088DDBA-BAB8-47E3-8FC6-E2FB7D6951E9}" type="presParOf" srcId="{5848C738-FE6F-490A-9417-4F3F39FC9A52}" destId="{3AB19E75-6DEC-4FFA-A438-4A67F1348492}" srcOrd="1" destOrd="0" presId="urn:microsoft.com/office/officeart/2005/8/layout/vList2"/>
    <dgm:cxn modelId="{5A9ADC3B-D022-4F5F-9765-1227BCD01B34}" type="presParOf" srcId="{5848C738-FE6F-490A-9417-4F3F39FC9A52}" destId="{A15A5521-EE47-459B-AC0F-31E89D67BC8D}" srcOrd="2" destOrd="0" presId="urn:microsoft.com/office/officeart/2005/8/layout/vList2"/>
    <dgm:cxn modelId="{C0246D8F-9BC4-4E84-8A71-B3CCF91802A1}" type="presParOf" srcId="{5848C738-FE6F-490A-9417-4F3F39FC9A52}" destId="{54B4D8C8-40B8-4CC7-9133-1D0D4F7833A9}" srcOrd="3" destOrd="0" presId="urn:microsoft.com/office/officeart/2005/8/layout/vList2"/>
    <dgm:cxn modelId="{BC4F4D22-81B2-416F-9C2E-D8FE1B67DE07}" type="presParOf" srcId="{5848C738-FE6F-490A-9417-4F3F39FC9A52}" destId="{7E0C87F2-5892-4F6D-BADF-C53D15EA0491}" srcOrd="4" destOrd="0" presId="urn:microsoft.com/office/officeart/2005/8/layout/vList2"/>
    <dgm:cxn modelId="{44F0B7E6-1D25-475B-BE01-33EDAAF7FC67}" type="presParOf" srcId="{5848C738-FE6F-490A-9417-4F3F39FC9A52}" destId="{C139E026-6768-43B2-83E6-99B6C33D2FC6}" srcOrd="5" destOrd="0" presId="urn:microsoft.com/office/officeart/2005/8/layout/vList2"/>
    <dgm:cxn modelId="{D5A77EFB-BDBB-4A35-8F4C-056646ADD607}" type="presParOf" srcId="{5848C738-FE6F-490A-9417-4F3F39FC9A52}" destId="{FBF4D737-0D05-4A24-9276-0B57AC4D71C5}" srcOrd="6" destOrd="0" presId="urn:microsoft.com/office/officeart/2005/8/layout/vList2"/>
    <dgm:cxn modelId="{3EE03057-0522-4A4F-BDF6-0D688D014D3F}" type="presParOf" srcId="{5848C738-FE6F-490A-9417-4F3F39FC9A52}" destId="{A84A9166-7BC5-41F6-B368-95A0BAA3B495}" srcOrd="7" destOrd="0" presId="urn:microsoft.com/office/officeart/2005/8/layout/vList2"/>
    <dgm:cxn modelId="{8BB189F1-BF22-44AA-860A-E365A7AA5533}" type="presParOf" srcId="{5848C738-FE6F-490A-9417-4F3F39FC9A52}" destId="{E65D204F-300A-44C4-81B0-AD8FEFBCBC7F}" srcOrd="8" destOrd="0" presId="urn:microsoft.com/office/officeart/2005/8/layout/vList2"/>
    <dgm:cxn modelId="{82D17028-C179-49FC-833C-41FA225C0115}" type="presParOf" srcId="{5848C738-FE6F-490A-9417-4F3F39FC9A52}" destId="{D2CEFAC2-4F1E-44A5-BF03-D2D630FA4F41}" srcOrd="9" destOrd="0" presId="urn:microsoft.com/office/officeart/2005/8/layout/vList2"/>
    <dgm:cxn modelId="{6FF5CD9C-1353-435D-A2FA-BB85A46DA8A0}" type="presParOf" srcId="{5848C738-FE6F-490A-9417-4F3F39FC9A52}" destId="{4312B323-FB32-4DAE-8A8E-593E371880EE}" srcOrd="10" destOrd="0" presId="urn:microsoft.com/office/officeart/2005/8/layout/vList2"/>
    <dgm:cxn modelId="{05A91912-8200-43CD-AB20-8DCE5EC76B20}" type="presParOf" srcId="{5848C738-FE6F-490A-9417-4F3F39FC9A52}" destId="{2F4AF7EE-330F-4A97-ADF2-AA7BE93553F8}" srcOrd="11" destOrd="0" presId="urn:microsoft.com/office/officeart/2005/8/layout/vList2"/>
    <dgm:cxn modelId="{1EAB6560-E485-4C0E-9F1B-5DB1DC81F06D}" type="presParOf" srcId="{5848C738-FE6F-490A-9417-4F3F39FC9A52}" destId="{E119DFAE-9913-4CC6-B5DA-929F892BC30F}" srcOrd="12" destOrd="0" presId="urn:microsoft.com/office/officeart/2005/8/layout/vList2"/>
    <dgm:cxn modelId="{AC4D1E54-750A-422B-ADF4-9222A6CBF5E2}" type="presParOf" srcId="{5848C738-FE6F-490A-9417-4F3F39FC9A52}" destId="{B33D148F-AD3E-40BD-81F9-5F4FCFC6BB3D}" srcOrd="13" destOrd="0" presId="urn:microsoft.com/office/officeart/2005/8/layout/vList2"/>
    <dgm:cxn modelId="{7EC1CA0E-AA53-4BC1-ABA6-FB80E1263392}" type="presParOf" srcId="{5848C738-FE6F-490A-9417-4F3F39FC9A52}" destId="{18FCA7BB-FBEE-4B45-A910-B6B5B92E4DC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EF9971-14F7-475A-B25A-188C78A294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8FF96345-6E32-4F5C-8D4E-95140EAE5136}">
      <dgm:prSet phldrT="[Text]" phldr="0"/>
      <dgm:spPr/>
      <dgm:t>
        <a:bodyPr/>
        <a:lstStyle/>
        <a:p>
          <a:pPr rtl="0"/>
          <a:r>
            <a:rPr lang="en-GB" dirty="0">
              <a:latin typeface="Century Gothic" panose="020B0502020202020204"/>
            </a:rPr>
            <a:t>Persistent lateness</a:t>
          </a:r>
          <a:endParaRPr lang="en-GB" dirty="0"/>
        </a:p>
      </dgm:t>
    </dgm:pt>
    <dgm:pt modelId="{D28996CC-0B7E-407D-A940-B21B8D5751D1}" type="parTrans" cxnId="{6C3CFB10-25A4-4362-A650-A89863178637}">
      <dgm:prSet/>
      <dgm:spPr/>
      <dgm:t>
        <a:bodyPr/>
        <a:lstStyle/>
        <a:p>
          <a:endParaRPr lang="en-GB"/>
        </a:p>
      </dgm:t>
    </dgm:pt>
    <dgm:pt modelId="{C859501B-F268-4B12-BFFE-17FB7A93B44D}" type="sibTrans" cxnId="{6C3CFB10-25A4-4362-A650-A89863178637}">
      <dgm:prSet/>
      <dgm:spPr/>
      <dgm:t>
        <a:bodyPr/>
        <a:lstStyle/>
        <a:p>
          <a:endParaRPr lang="en-GB"/>
        </a:p>
      </dgm:t>
    </dgm:pt>
    <dgm:pt modelId="{5F3040A0-3DC6-494E-BDDF-C48CF6238D36}">
      <dgm:prSet phldrT="[Text]" phldr="0"/>
      <dgm:spPr/>
      <dgm:t>
        <a:bodyPr/>
        <a:lstStyle/>
        <a:p>
          <a:pPr rtl="0"/>
          <a:r>
            <a:rPr lang="en-GB" dirty="0">
              <a:latin typeface="Century Gothic"/>
            </a:rPr>
            <a:t>Distress at school gates</a:t>
          </a:r>
        </a:p>
      </dgm:t>
    </dgm:pt>
    <dgm:pt modelId="{6DBCE0D0-F796-4030-949A-1DA79B0E2D6B}" type="parTrans" cxnId="{51267AFE-F30C-49C8-BE03-1DDD869DDF13}">
      <dgm:prSet/>
      <dgm:spPr/>
      <dgm:t>
        <a:bodyPr/>
        <a:lstStyle/>
        <a:p>
          <a:endParaRPr lang="en-GB"/>
        </a:p>
      </dgm:t>
    </dgm:pt>
    <dgm:pt modelId="{EDD44105-5DB8-4815-AA4E-0F35ADF73468}" type="sibTrans" cxnId="{51267AFE-F30C-49C8-BE03-1DDD869DDF13}">
      <dgm:prSet/>
      <dgm:spPr/>
      <dgm:t>
        <a:bodyPr/>
        <a:lstStyle/>
        <a:p>
          <a:endParaRPr lang="en-GB"/>
        </a:p>
      </dgm:t>
    </dgm:pt>
    <dgm:pt modelId="{F01A9608-D9C5-4C4F-9003-64197A4FCA25}">
      <dgm:prSet phldrT="[Text]" phldr="0"/>
      <dgm:spPr/>
      <dgm:t>
        <a:bodyPr/>
        <a:lstStyle/>
        <a:p>
          <a:pPr rtl="0"/>
          <a:r>
            <a:rPr lang="en-GB" dirty="0">
              <a:latin typeface="Century Gothic" panose="020B0502020202020204"/>
            </a:rPr>
            <a:t>'Internal truancy'</a:t>
          </a:r>
          <a:endParaRPr lang="en-GB" dirty="0"/>
        </a:p>
      </dgm:t>
    </dgm:pt>
    <dgm:pt modelId="{CFB754DD-B734-4510-BB12-735141D7A53D}" type="parTrans" cxnId="{A26B5A0D-F3E3-466C-A809-BCA32670A23B}">
      <dgm:prSet/>
      <dgm:spPr/>
      <dgm:t>
        <a:bodyPr/>
        <a:lstStyle/>
        <a:p>
          <a:endParaRPr lang="en-GB"/>
        </a:p>
      </dgm:t>
    </dgm:pt>
    <dgm:pt modelId="{892005A1-E6CE-4960-A336-1D6A1E1EEC38}" type="sibTrans" cxnId="{A26B5A0D-F3E3-466C-A809-BCA32670A23B}">
      <dgm:prSet/>
      <dgm:spPr/>
      <dgm:t>
        <a:bodyPr/>
        <a:lstStyle/>
        <a:p>
          <a:endParaRPr lang="en-GB"/>
        </a:p>
      </dgm:t>
    </dgm:pt>
    <dgm:pt modelId="{EFD7A4C7-A341-4508-B936-3BE551E88F3E}">
      <dgm:prSet phldrT="[Text]" phldr="0"/>
      <dgm:spPr/>
      <dgm:t>
        <a:bodyPr/>
        <a:lstStyle/>
        <a:p>
          <a:pPr rtl="0"/>
          <a:r>
            <a:rPr lang="en-GB" dirty="0">
              <a:latin typeface="Century Gothic"/>
            </a:rPr>
            <a:t>Disruptive behaviour</a:t>
          </a:r>
        </a:p>
      </dgm:t>
    </dgm:pt>
    <dgm:pt modelId="{791CA1E6-8EF7-4293-B921-CB764CB1015D}" type="parTrans" cxnId="{7A20EAA5-21BA-42E7-AE4E-2EB7AC73F67A}">
      <dgm:prSet/>
      <dgm:spPr/>
      <dgm:t>
        <a:bodyPr/>
        <a:lstStyle/>
        <a:p>
          <a:endParaRPr lang="en-GB"/>
        </a:p>
      </dgm:t>
    </dgm:pt>
    <dgm:pt modelId="{61E79A59-AC05-40DB-AED1-B2B98EADBAB8}" type="sibTrans" cxnId="{7A20EAA5-21BA-42E7-AE4E-2EB7AC73F67A}">
      <dgm:prSet/>
      <dgm:spPr/>
      <dgm:t>
        <a:bodyPr/>
        <a:lstStyle/>
        <a:p>
          <a:endParaRPr lang="en-GB"/>
        </a:p>
      </dgm:t>
    </dgm:pt>
    <dgm:pt modelId="{D8CA9588-87BD-49FF-9BA1-94E9CD7C24B6}">
      <dgm:prSet phldr="0"/>
      <dgm:spPr/>
      <dgm:t>
        <a:bodyPr/>
        <a:lstStyle/>
        <a:p>
          <a:pPr rtl="0"/>
          <a:r>
            <a:rPr lang="en-GB" dirty="0">
              <a:latin typeface="Century Gothic" panose="020B0502020202020204"/>
            </a:rPr>
            <a:t>Feeling unwell</a:t>
          </a:r>
        </a:p>
      </dgm:t>
    </dgm:pt>
    <dgm:pt modelId="{92DE847E-7231-4B76-8CBF-4B664E0D07E0}" type="parTrans" cxnId="{FE707506-D95B-488D-9AD6-7C333D16F65A}">
      <dgm:prSet/>
      <dgm:spPr/>
      <dgm:t>
        <a:bodyPr/>
        <a:lstStyle/>
        <a:p>
          <a:endParaRPr lang="en-GB"/>
        </a:p>
      </dgm:t>
    </dgm:pt>
    <dgm:pt modelId="{3C94FB88-3095-4B6E-A880-135796A37176}" type="sibTrans" cxnId="{FE707506-D95B-488D-9AD6-7C333D16F65A}">
      <dgm:prSet/>
      <dgm:spPr/>
      <dgm:t>
        <a:bodyPr/>
        <a:lstStyle/>
        <a:p>
          <a:endParaRPr lang="en-GB"/>
        </a:p>
      </dgm:t>
    </dgm:pt>
    <dgm:pt modelId="{931F7C61-6850-4EA8-9375-09DC0B3DEBE9}">
      <dgm:prSet phldr="0"/>
      <dgm:spPr/>
      <dgm:t>
        <a:bodyPr/>
        <a:lstStyle/>
        <a:p>
          <a:pPr rtl="0"/>
          <a:r>
            <a:rPr lang="en-GB" dirty="0">
              <a:latin typeface="Century Gothic" panose="020B0502020202020204"/>
            </a:rPr>
            <a:t>Leaving school site</a:t>
          </a:r>
        </a:p>
      </dgm:t>
    </dgm:pt>
    <dgm:pt modelId="{71E1E779-83E8-442F-A27E-D8423A27E242}" type="parTrans" cxnId="{82956A88-709D-44E9-A8EC-F9E786E97B12}">
      <dgm:prSet/>
      <dgm:spPr/>
      <dgm:t>
        <a:bodyPr/>
        <a:lstStyle/>
        <a:p>
          <a:endParaRPr lang="en-GB"/>
        </a:p>
      </dgm:t>
    </dgm:pt>
    <dgm:pt modelId="{1D0FCE1E-6F9B-4541-9574-24058ACB070D}" type="sibTrans" cxnId="{82956A88-709D-44E9-A8EC-F9E786E97B12}">
      <dgm:prSet/>
      <dgm:spPr/>
      <dgm:t>
        <a:bodyPr/>
        <a:lstStyle/>
        <a:p>
          <a:endParaRPr lang="en-GB"/>
        </a:p>
      </dgm:t>
    </dgm:pt>
    <dgm:pt modelId="{5848C738-FE6F-490A-9417-4F3F39FC9A52}" type="pres">
      <dgm:prSet presAssocID="{45EF9971-14F7-475A-B25A-188C78A29499}" presName="linear" presStyleCnt="0">
        <dgm:presLayoutVars>
          <dgm:animLvl val="lvl"/>
          <dgm:resizeHandles val="exact"/>
        </dgm:presLayoutVars>
      </dgm:prSet>
      <dgm:spPr/>
    </dgm:pt>
    <dgm:pt modelId="{23017CB1-E078-4200-8D6E-038E65C549CA}" type="pres">
      <dgm:prSet presAssocID="{8FF96345-6E32-4F5C-8D4E-95140EAE5136}" presName="parentText" presStyleLbl="node1" presStyleIdx="0" presStyleCnt="6">
        <dgm:presLayoutVars>
          <dgm:chMax val="0"/>
          <dgm:bulletEnabled val="1"/>
        </dgm:presLayoutVars>
      </dgm:prSet>
      <dgm:spPr/>
    </dgm:pt>
    <dgm:pt modelId="{3AB19E75-6DEC-4FFA-A438-4A67F1348492}" type="pres">
      <dgm:prSet presAssocID="{C859501B-F268-4B12-BFFE-17FB7A93B44D}" presName="spacer" presStyleCnt="0"/>
      <dgm:spPr/>
    </dgm:pt>
    <dgm:pt modelId="{A15A5521-EE47-459B-AC0F-31E89D67BC8D}" type="pres">
      <dgm:prSet presAssocID="{5F3040A0-3DC6-494E-BDDF-C48CF6238D36}" presName="parentText" presStyleLbl="node1" presStyleIdx="1" presStyleCnt="6">
        <dgm:presLayoutVars>
          <dgm:chMax val="0"/>
          <dgm:bulletEnabled val="1"/>
        </dgm:presLayoutVars>
      </dgm:prSet>
      <dgm:spPr/>
    </dgm:pt>
    <dgm:pt modelId="{54B4D8C8-40B8-4CC7-9133-1D0D4F7833A9}" type="pres">
      <dgm:prSet presAssocID="{EDD44105-5DB8-4815-AA4E-0F35ADF73468}" presName="spacer" presStyleCnt="0"/>
      <dgm:spPr/>
    </dgm:pt>
    <dgm:pt modelId="{7E0C87F2-5892-4F6D-BADF-C53D15EA0491}" type="pres">
      <dgm:prSet presAssocID="{F01A9608-D9C5-4C4F-9003-64197A4FCA25}" presName="parentText" presStyleLbl="node1" presStyleIdx="2" presStyleCnt="6">
        <dgm:presLayoutVars>
          <dgm:chMax val="0"/>
          <dgm:bulletEnabled val="1"/>
        </dgm:presLayoutVars>
      </dgm:prSet>
      <dgm:spPr/>
    </dgm:pt>
    <dgm:pt modelId="{C139E026-6768-43B2-83E6-99B6C33D2FC6}" type="pres">
      <dgm:prSet presAssocID="{892005A1-E6CE-4960-A336-1D6A1E1EEC38}" presName="spacer" presStyleCnt="0"/>
      <dgm:spPr/>
    </dgm:pt>
    <dgm:pt modelId="{FBF4D737-0D05-4A24-9276-0B57AC4D71C5}" type="pres">
      <dgm:prSet presAssocID="{EFD7A4C7-A341-4508-B936-3BE551E88F3E}" presName="parentText" presStyleLbl="node1" presStyleIdx="3" presStyleCnt="6">
        <dgm:presLayoutVars>
          <dgm:chMax val="0"/>
          <dgm:bulletEnabled val="1"/>
        </dgm:presLayoutVars>
      </dgm:prSet>
      <dgm:spPr/>
    </dgm:pt>
    <dgm:pt modelId="{A84A9166-7BC5-41F6-B368-95A0BAA3B495}" type="pres">
      <dgm:prSet presAssocID="{61E79A59-AC05-40DB-AED1-B2B98EADBAB8}" presName="spacer" presStyleCnt="0"/>
      <dgm:spPr/>
    </dgm:pt>
    <dgm:pt modelId="{E65D204F-300A-44C4-81B0-AD8FEFBCBC7F}" type="pres">
      <dgm:prSet presAssocID="{D8CA9588-87BD-49FF-9BA1-94E9CD7C24B6}" presName="parentText" presStyleLbl="node1" presStyleIdx="4" presStyleCnt="6">
        <dgm:presLayoutVars>
          <dgm:chMax val="0"/>
          <dgm:bulletEnabled val="1"/>
        </dgm:presLayoutVars>
      </dgm:prSet>
      <dgm:spPr/>
    </dgm:pt>
    <dgm:pt modelId="{D2CEFAC2-4F1E-44A5-BF03-D2D630FA4F41}" type="pres">
      <dgm:prSet presAssocID="{3C94FB88-3095-4B6E-A880-135796A37176}" presName="spacer" presStyleCnt="0"/>
      <dgm:spPr/>
    </dgm:pt>
    <dgm:pt modelId="{4312B323-FB32-4DAE-8A8E-593E371880EE}" type="pres">
      <dgm:prSet presAssocID="{931F7C61-6850-4EA8-9375-09DC0B3DEBE9}" presName="parentText" presStyleLbl="node1" presStyleIdx="5" presStyleCnt="6">
        <dgm:presLayoutVars>
          <dgm:chMax val="0"/>
          <dgm:bulletEnabled val="1"/>
        </dgm:presLayoutVars>
      </dgm:prSet>
      <dgm:spPr/>
    </dgm:pt>
  </dgm:ptLst>
  <dgm:cxnLst>
    <dgm:cxn modelId="{FE707506-D95B-488D-9AD6-7C333D16F65A}" srcId="{45EF9971-14F7-475A-B25A-188C78A29499}" destId="{D8CA9588-87BD-49FF-9BA1-94E9CD7C24B6}" srcOrd="4" destOrd="0" parTransId="{92DE847E-7231-4B76-8CBF-4B664E0D07E0}" sibTransId="{3C94FB88-3095-4B6E-A880-135796A37176}"/>
    <dgm:cxn modelId="{A26B5A0D-F3E3-466C-A809-BCA32670A23B}" srcId="{45EF9971-14F7-475A-B25A-188C78A29499}" destId="{F01A9608-D9C5-4C4F-9003-64197A4FCA25}" srcOrd="2" destOrd="0" parTransId="{CFB754DD-B734-4510-BB12-735141D7A53D}" sibTransId="{892005A1-E6CE-4960-A336-1D6A1E1EEC38}"/>
    <dgm:cxn modelId="{6C3CFB10-25A4-4362-A650-A89863178637}" srcId="{45EF9971-14F7-475A-B25A-188C78A29499}" destId="{8FF96345-6E32-4F5C-8D4E-95140EAE5136}" srcOrd="0" destOrd="0" parTransId="{D28996CC-0B7E-407D-A940-B21B8D5751D1}" sibTransId="{C859501B-F268-4B12-BFFE-17FB7A93B44D}"/>
    <dgm:cxn modelId="{97FFE83B-F37E-4585-A1A0-80BC1744931D}" type="presOf" srcId="{F01A9608-D9C5-4C4F-9003-64197A4FCA25}" destId="{7E0C87F2-5892-4F6D-BADF-C53D15EA0491}" srcOrd="0" destOrd="0" presId="urn:microsoft.com/office/officeart/2005/8/layout/vList2"/>
    <dgm:cxn modelId="{5E8D2667-C420-4DC9-A92B-617C25FC60CF}" type="presOf" srcId="{45EF9971-14F7-475A-B25A-188C78A29499}" destId="{5848C738-FE6F-490A-9417-4F3F39FC9A52}" srcOrd="0" destOrd="0" presId="urn:microsoft.com/office/officeart/2005/8/layout/vList2"/>
    <dgm:cxn modelId="{B5B6364F-A741-4D64-A622-31A5A88B35B8}" type="presOf" srcId="{8FF96345-6E32-4F5C-8D4E-95140EAE5136}" destId="{23017CB1-E078-4200-8D6E-038E65C549CA}" srcOrd="0" destOrd="0" presId="urn:microsoft.com/office/officeart/2005/8/layout/vList2"/>
    <dgm:cxn modelId="{82956A88-709D-44E9-A8EC-F9E786E97B12}" srcId="{45EF9971-14F7-475A-B25A-188C78A29499}" destId="{931F7C61-6850-4EA8-9375-09DC0B3DEBE9}" srcOrd="5" destOrd="0" parTransId="{71E1E779-83E8-442F-A27E-D8423A27E242}" sibTransId="{1D0FCE1E-6F9B-4541-9574-24058ACB070D}"/>
    <dgm:cxn modelId="{7A20EAA5-21BA-42E7-AE4E-2EB7AC73F67A}" srcId="{45EF9971-14F7-475A-B25A-188C78A29499}" destId="{EFD7A4C7-A341-4508-B936-3BE551E88F3E}" srcOrd="3" destOrd="0" parTransId="{791CA1E6-8EF7-4293-B921-CB764CB1015D}" sibTransId="{61E79A59-AC05-40DB-AED1-B2B98EADBAB8}"/>
    <dgm:cxn modelId="{D5ECE5B2-41C3-41F2-B4F4-E533210BD8AC}" type="presOf" srcId="{5F3040A0-3DC6-494E-BDDF-C48CF6238D36}" destId="{A15A5521-EE47-459B-AC0F-31E89D67BC8D}" srcOrd="0" destOrd="0" presId="urn:microsoft.com/office/officeart/2005/8/layout/vList2"/>
    <dgm:cxn modelId="{B7FA9ADE-5B47-4E2C-B443-6F8CE0B39FEB}" type="presOf" srcId="{EFD7A4C7-A341-4508-B936-3BE551E88F3E}" destId="{FBF4D737-0D05-4A24-9276-0B57AC4D71C5}" srcOrd="0" destOrd="0" presId="urn:microsoft.com/office/officeart/2005/8/layout/vList2"/>
    <dgm:cxn modelId="{0E9D62E5-E60A-448D-87CC-E416CAF0190D}" type="presOf" srcId="{931F7C61-6850-4EA8-9375-09DC0B3DEBE9}" destId="{4312B323-FB32-4DAE-8A8E-593E371880EE}" srcOrd="0" destOrd="0" presId="urn:microsoft.com/office/officeart/2005/8/layout/vList2"/>
    <dgm:cxn modelId="{B8C5EBFA-5CBA-492E-8307-D951A4E2BE13}" type="presOf" srcId="{D8CA9588-87BD-49FF-9BA1-94E9CD7C24B6}" destId="{E65D204F-300A-44C4-81B0-AD8FEFBCBC7F}" srcOrd="0" destOrd="0" presId="urn:microsoft.com/office/officeart/2005/8/layout/vList2"/>
    <dgm:cxn modelId="{51267AFE-F30C-49C8-BE03-1DDD869DDF13}" srcId="{45EF9971-14F7-475A-B25A-188C78A29499}" destId="{5F3040A0-3DC6-494E-BDDF-C48CF6238D36}" srcOrd="1" destOrd="0" parTransId="{6DBCE0D0-F796-4030-949A-1DA79B0E2D6B}" sibTransId="{EDD44105-5DB8-4815-AA4E-0F35ADF73468}"/>
    <dgm:cxn modelId="{8741F8DA-B857-42AC-AAE7-37C42E4BB9A5}" type="presParOf" srcId="{5848C738-FE6F-490A-9417-4F3F39FC9A52}" destId="{23017CB1-E078-4200-8D6E-038E65C549CA}" srcOrd="0" destOrd="0" presId="urn:microsoft.com/office/officeart/2005/8/layout/vList2"/>
    <dgm:cxn modelId="{4088DDBA-BAB8-47E3-8FC6-E2FB7D6951E9}" type="presParOf" srcId="{5848C738-FE6F-490A-9417-4F3F39FC9A52}" destId="{3AB19E75-6DEC-4FFA-A438-4A67F1348492}" srcOrd="1" destOrd="0" presId="urn:microsoft.com/office/officeart/2005/8/layout/vList2"/>
    <dgm:cxn modelId="{5A9ADC3B-D022-4F5F-9765-1227BCD01B34}" type="presParOf" srcId="{5848C738-FE6F-490A-9417-4F3F39FC9A52}" destId="{A15A5521-EE47-459B-AC0F-31E89D67BC8D}" srcOrd="2" destOrd="0" presId="urn:microsoft.com/office/officeart/2005/8/layout/vList2"/>
    <dgm:cxn modelId="{C0246D8F-9BC4-4E84-8A71-B3CCF91802A1}" type="presParOf" srcId="{5848C738-FE6F-490A-9417-4F3F39FC9A52}" destId="{54B4D8C8-40B8-4CC7-9133-1D0D4F7833A9}" srcOrd="3" destOrd="0" presId="urn:microsoft.com/office/officeart/2005/8/layout/vList2"/>
    <dgm:cxn modelId="{BC4F4D22-81B2-416F-9C2E-D8FE1B67DE07}" type="presParOf" srcId="{5848C738-FE6F-490A-9417-4F3F39FC9A52}" destId="{7E0C87F2-5892-4F6D-BADF-C53D15EA0491}" srcOrd="4" destOrd="0" presId="urn:microsoft.com/office/officeart/2005/8/layout/vList2"/>
    <dgm:cxn modelId="{44F0B7E6-1D25-475B-BE01-33EDAAF7FC67}" type="presParOf" srcId="{5848C738-FE6F-490A-9417-4F3F39FC9A52}" destId="{C139E026-6768-43B2-83E6-99B6C33D2FC6}" srcOrd="5" destOrd="0" presId="urn:microsoft.com/office/officeart/2005/8/layout/vList2"/>
    <dgm:cxn modelId="{D5A77EFB-BDBB-4A35-8F4C-056646ADD607}" type="presParOf" srcId="{5848C738-FE6F-490A-9417-4F3F39FC9A52}" destId="{FBF4D737-0D05-4A24-9276-0B57AC4D71C5}" srcOrd="6" destOrd="0" presId="urn:microsoft.com/office/officeart/2005/8/layout/vList2"/>
    <dgm:cxn modelId="{3EE03057-0522-4A4F-BDF6-0D688D014D3F}" type="presParOf" srcId="{5848C738-FE6F-490A-9417-4F3F39FC9A52}" destId="{A84A9166-7BC5-41F6-B368-95A0BAA3B495}" srcOrd="7" destOrd="0" presId="urn:microsoft.com/office/officeart/2005/8/layout/vList2"/>
    <dgm:cxn modelId="{8BB189F1-BF22-44AA-860A-E365A7AA5533}" type="presParOf" srcId="{5848C738-FE6F-490A-9417-4F3F39FC9A52}" destId="{E65D204F-300A-44C4-81B0-AD8FEFBCBC7F}" srcOrd="8" destOrd="0" presId="urn:microsoft.com/office/officeart/2005/8/layout/vList2"/>
    <dgm:cxn modelId="{82D17028-C179-49FC-833C-41FA225C0115}" type="presParOf" srcId="{5848C738-FE6F-490A-9417-4F3F39FC9A52}" destId="{D2CEFAC2-4F1E-44A5-BF03-D2D630FA4F41}" srcOrd="9" destOrd="0" presId="urn:microsoft.com/office/officeart/2005/8/layout/vList2"/>
    <dgm:cxn modelId="{6FF5CD9C-1353-435D-A2FA-BB85A46DA8A0}" type="presParOf" srcId="{5848C738-FE6F-490A-9417-4F3F39FC9A52}" destId="{4312B323-FB32-4DAE-8A8E-593E371880E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8E3EC5-21AE-426A-B5C8-BEEA7CAFC29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D94C350-C481-4A0B-8ABE-F8450951E0BB}">
      <dgm:prSet/>
      <dgm:spPr/>
      <dgm:t>
        <a:bodyPr/>
        <a:lstStyle/>
        <a:p>
          <a:r>
            <a:rPr lang="en-GB" dirty="0"/>
            <a:t>Brighton &amp; Hove</a:t>
          </a:r>
          <a:endParaRPr lang="en-US" dirty="0"/>
        </a:p>
      </dgm:t>
    </dgm:pt>
    <dgm:pt modelId="{71F35E46-97D3-4DC7-9062-28DF4900B4E8}" type="parTrans" cxnId="{8A20E864-EC90-4372-9E12-4CD2304F2655}">
      <dgm:prSet/>
      <dgm:spPr/>
      <dgm:t>
        <a:bodyPr/>
        <a:lstStyle/>
        <a:p>
          <a:endParaRPr lang="en-US"/>
        </a:p>
      </dgm:t>
    </dgm:pt>
    <dgm:pt modelId="{E0360D4E-CCC1-4C45-BC95-CDDA13CDE9C7}" type="sibTrans" cxnId="{8A20E864-EC90-4372-9E12-4CD2304F2655}">
      <dgm:prSet/>
      <dgm:spPr/>
      <dgm:t>
        <a:bodyPr/>
        <a:lstStyle/>
        <a:p>
          <a:endParaRPr lang="en-US"/>
        </a:p>
      </dgm:t>
    </dgm:pt>
    <dgm:pt modelId="{59414CD7-9A14-4125-AD63-ACB789645924}">
      <dgm:prSet/>
      <dgm:spPr/>
      <dgm:t>
        <a:bodyPr/>
        <a:lstStyle/>
        <a:p>
          <a:r>
            <a:rPr lang="en-GB" dirty="0"/>
            <a:t>National pilot group </a:t>
          </a:r>
          <a:endParaRPr lang="en-US" dirty="0"/>
        </a:p>
      </dgm:t>
    </dgm:pt>
    <dgm:pt modelId="{B9263A88-43DF-474E-8894-CA5062B51C75}" type="parTrans" cxnId="{6AB238EC-BB00-4C83-AE55-E82636CFBD22}">
      <dgm:prSet/>
      <dgm:spPr/>
      <dgm:t>
        <a:bodyPr/>
        <a:lstStyle/>
        <a:p>
          <a:endParaRPr lang="en-US"/>
        </a:p>
      </dgm:t>
    </dgm:pt>
    <dgm:pt modelId="{A4A5347E-00F4-43DB-9819-CD1203F45D7E}" type="sibTrans" cxnId="{6AB238EC-BB00-4C83-AE55-E82636CFBD22}">
      <dgm:prSet/>
      <dgm:spPr/>
      <dgm:t>
        <a:bodyPr/>
        <a:lstStyle/>
        <a:p>
          <a:endParaRPr lang="en-US"/>
        </a:p>
      </dgm:t>
    </dgm:pt>
    <dgm:pt modelId="{23960376-8D8F-41A1-AB2F-E562093C703E}">
      <dgm:prSet/>
      <dgm:spPr/>
      <dgm:t>
        <a:bodyPr/>
        <a:lstStyle/>
        <a:p>
          <a:r>
            <a:rPr lang="en-GB" dirty="0"/>
            <a:t>DFE</a:t>
          </a:r>
          <a:endParaRPr lang="en-US" dirty="0"/>
        </a:p>
      </dgm:t>
    </dgm:pt>
    <dgm:pt modelId="{C42C6C46-784C-4F77-AAD8-4B41E858F2F2}" type="parTrans" cxnId="{B3A1316C-2B15-4C33-974C-DBAD2517D876}">
      <dgm:prSet/>
      <dgm:spPr/>
      <dgm:t>
        <a:bodyPr/>
        <a:lstStyle/>
        <a:p>
          <a:endParaRPr lang="en-US"/>
        </a:p>
      </dgm:t>
    </dgm:pt>
    <dgm:pt modelId="{BBF7BC91-719B-4602-81F4-CBB6D71D243F}" type="sibTrans" cxnId="{B3A1316C-2B15-4C33-974C-DBAD2517D876}">
      <dgm:prSet/>
      <dgm:spPr/>
      <dgm:t>
        <a:bodyPr/>
        <a:lstStyle/>
        <a:p>
          <a:endParaRPr lang="en-US"/>
        </a:p>
      </dgm:t>
    </dgm:pt>
    <dgm:pt modelId="{A5B4B59E-1B56-456E-A680-A962243A5D62}">
      <dgm:prSet/>
      <dgm:spPr/>
      <dgm:t>
        <a:bodyPr/>
        <a:lstStyle/>
        <a:p>
          <a:pPr rtl="0"/>
          <a:r>
            <a:rPr lang="en-GB" dirty="0">
              <a:latin typeface="Aptos Display" panose="020F0302020204030204"/>
            </a:rPr>
            <a:t>Attendance</a:t>
          </a:r>
          <a:r>
            <a:rPr lang="en-GB" dirty="0"/>
            <a:t> research</a:t>
          </a:r>
          <a:r>
            <a:rPr lang="en-GB" dirty="0">
              <a:latin typeface="Aptos Display" panose="020F0302020204030204"/>
            </a:rPr>
            <a:t> project 24-25</a:t>
          </a:r>
          <a:endParaRPr lang="en-US" dirty="0"/>
        </a:p>
      </dgm:t>
    </dgm:pt>
    <dgm:pt modelId="{2659B512-F319-42D3-8799-25B29ED19644}" type="parTrans" cxnId="{C39FAECE-1EAE-47FB-AC83-A45604CFF614}">
      <dgm:prSet/>
      <dgm:spPr/>
      <dgm:t>
        <a:bodyPr/>
        <a:lstStyle/>
        <a:p>
          <a:endParaRPr lang="en-US"/>
        </a:p>
      </dgm:t>
    </dgm:pt>
    <dgm:pt modelId="{FBB25C09-8D17-452B-A76B-C3BF36962CCA}" type="sibTrans" cxnId="{C39FAECE-1EAE-47FB-AC83-A45604CFF614}">
      <dgm:prSet/>
      <dgm:spPr/>
      <dgm:t>
        <a:bodyPr/>
        <a:lstStyle/>
        <a:p>
          <a:endParaRPr lang="en-US"/>
        </a:p>
      </dgm:t>
    </dgm:pt>
    <dgm:pt modelId="{093915A8-957F-40C4-AE2D-1604BBA6C71A}" type="pres">
      <dgm:prSet presAssocID="{EB8E3EC5-21AE-426A-B5C8-BEEA7CAFC29F}" presName="outerComposite" presStyleCnt="0">
        <dgm:presLayoutVars>
          <dgm:chMax val="5"/>
          <dgm:dir/>
          <dgm:resizeHandles val="exact"/>
        </dgm:presLayoutVars>
      </dgm:prSet>
      <dgm:spPr/>
    </dgm:pt>
    <dgm:pt modelId="{41587D3B-5F39-4952-B47D-C2F3E1BC430D}" type="pres">
      <dgm:prSet presAssocID="{EB8E3EC5-21AE-426A-B5C8-BEEA7CAFC29F}" presName="dummyMaxCanvas" presStyleCnt="0">
        <dgm:presLayoutVars/>
      </dgm:prSet>
      <dgm:spPr/>
    </dgm:pt>
    <dgm:pt modelId="{8E08624A-7371-407C-8A4A-7886FABAEFF8}" type="pres">
      <dgm:prSet presAssocID="{EB8E3EC5-21AE-426A-B5C8-BEEA7CAFC29F}" presName="FourNodes_1" presStyleLbl="node1" presStyleIdx="0" presStyleCnt="4">
        <dgm:presLayoutVars>
          <dgm:bulletEnabled val="1"/>
        </dgm:presLayoutVars>
      </dgm:prSet>
      <dgm:spPr/>
    </dgm:pt>
    <dgm:pt modelId="{72DE8CC8-1118-4D9C-8142-A8F958020DC1}" type="pres">
      <dgm:prSet presAssocID="{EB8E3EC5-21AE-426A-B5C8-BEEA7CAFC29F}" presName="FourNodes_2" presStyleLbl="node1" presStyleIdx="1" presStyleCnt="4">
        <dgm:presLayoutVars>
          <dgm:bulletEnabled val="1"/>
        </dgm:presLayoutVars>
      </dgm:prSet>
      <dgm:spPr/>
    </dgm:pt>
    <dgm:pt modelId="{1E82386F-A84C-43E6-8B65-3C6BAB06B595}" type="pres">
      <dgm:prSet presAssocID="{EB8E3EC5-21AE-426A-B5C8-BEEA7CAFC29F}" presName="FourNodes_3" presStyleLbl="node1" presStyleIdx="2" presStyleCnt="4">
        <dgm:presLayoutVars>
          <dgm:bulletEnabled val="1"/>
        </dgm:presLayoutVars>
      </dgm:prSet>
      <dgm:spPr/>
    </dgm:pt>
    <dgm:pt modelId="{6C79349C-8B03-4443-A990-F4C73A202C09}" type="pres">
      <dgm:prSet presAssocID="{EB8E3EC5-21AE-426A-B5C8-BEEA7CAFC29F}" presName="FourNodes_4" presStyleLbl="node1" presStyleIdx="3" presStyleCnt="4">
        <dgm:presLayoutVars>
          <dgm:bulletEnabled val="1"/>
        </dgm:presLayoutVars>
      </dgm:prSet>
      <dgm:spPr/>
    </dgm:pt>
    <dgm:pt modelId="{6A3EE527-E719-4935-8F35-F371BDAE8021}" type="pres">
      <dgm:prSet presAssocID="{EB8E3EC5-21AE-426A-B5C8-BEEA7CAFC29F}" presName="FourConn_1-2" presStyleLbl="fgAccFollowNode1" presStyleIdx="0" presStyleCnt="3">
        <dgm:presLayoutVars>
          <dgm:bulletEnabled val="1"/>
        </dgm:presLayoutVars>
      </dgm:prSet>
      <dgm:spPr/>
    </dgm:pt>
    <dgm:pt modelId="{DC87363E-AC3E-4A77-9583-7FA4152B05A4}" type="pres">
      <dgm:prSet presAssocID="{EB8E3EC5-21AE-426A-B5C8-BEEA7CAFC29F}" presName="FourConn_2-3" presStyleLbl="fgAccFollowNode1" presStyleIdx="1" presStyleCnt="3">
        <dgm:presLayoutVars>
          <dgm:bulletEnabled val="1"/>
        </dgm:presLayoutVars>
      </dgm:prSet>
      <dgm:spPr/>
    </dgm:pt>
    <dgm:pt modelId="{825C737E-1B89-4F79-8F16-E940CDC86AAB}" type="pres">
      <dgm:prSet presAssocID="{EB8E3EC5-21AE-426A-B5C8-BEEA7CAFC29F}" presName="FourConn_3-4" presStyleLbl="fgAccFollowNode1" presStyleIdx="2" presStyleCnt="3">
        <dgm:presLayoutVars>
          <dgm:bulletEnabled val="1"/>
        </dgm:presLayoutVars>
      </dgm:prSet>
      <dgm:spPr/>
    </dgm:pt>
    <dgm:pt modelId="{E670F15F-76B8-47F0-A05B-B1A0F68E6B63}" type="pres">
      <dgm:prSet presAssocID="{EB8E3EC5-21AE-426A-B5C8-BEEA7CAFC29F}" presName="FourNodes_1_text" presStyleLbl="node1" presStyleIdx="3" presStyleCnt="4">
        <dgm:presLayoutVars>
          <dgm:bulletEnabled val="1"/>
        </dgm:presLayoutVars>
      </dgm:prSet>
      <dgm:spPr/>
    </dgm:pt>
    <dgm:pt modelId="{D781B9DB-3CF8-48CD-B023-9350AC196953}" type="pres">
      <dgm:prSet presAssocID="{EB8E3EC5-21AE-426A-B5C8-BEEA7CAFC29F}" presName="FourNodes_2_text" presStyleLbl="node1" presStyleIdx="3" presStyleCnt="4">
        <dgm:presLayoutVars>
          <dgm:bulletEnabled val="1"/>
        </dgm:presLayoutVars>
      </dgm:prSet>
      <dgm:spPr/>
    </dgm:pt>
    <dgm:pt modelId="{76106C51-E325-46A2-B6F6-D3DC2176D598}" type="pres">
      <dgm:prSet presAssocID="{EB8E3EC5-21AE-426A-B5C8-BEEA7CAFC29F}" presName="FourNodes_3_text" presStyleLbl="node1" presStyleIdx="3" presStyleCnt="4">
        <dgm:presLayoutVars>
          <dgm:bulletEnabled val="1"/>
        </dgm:presLayoutVars>
      </dgm:prSet>
      <dgm:spPr/>
    </dgm:pt>
    <dgm:pt modelId="{D7E47E72-49DA-43D7-BDF1-E1C04F2B292E}" type="pres">
      <dgm:prSet presAssocID="{EB8E3EC5-21AE-426A-B5C8-BEEA7CAFC29F}" presName="FourNodes_4_text" presStyleLbl="node1" presStyleIdx="3" presStyleCnt="4">
        <dgm:presLayoutVars>
          <dgm:bulletEnabled val="1"/>
        </dgm:presLayoutVars>
      </dgm:prSet>
      <dgm:spPr/>
    </dgm:pt>
  </dgm:ptLst>
  <dgm:cxnLst>
    <dgm:cxn modelId="{3FC69E0F-2F31-46E3-9A7B-61EB6077E8EF}" type="presOf" srcId="{E0360D4E-CCC1-4C45-BC95-CDDA13CDE9C7}" destId="{6A3EE527-E719-4935-8F35-F371BDAE8021}" srcOrd="0" destOrd="0" presId="urn:microsoft.com/office/officeart/2005/8/layout/vProcess5"/>
    <dgm:cxn modelId="{B312A718-C0BF-44A8-AD6A-5D78694C3D74}" type="presOf" srcId="{2D94C350-C481-4A0B-8ABE-F8450951E0BB}" destId="{E670F15F-76B8-47F0-A05B-B1A0F68E6B63}" srcOrd="1" destOrd="0" presId="urn:microsoft.com/office/officeart/2005/8/layout/vProcess5"/>
    <dgm:cxn modelId="{BB23D437-E087-41D8-94CF-17302F0E0656}" type="presOf" srcId="{23960376-8D8F-41A1-AB2F-E562093C703E}" destId="{1E82386F-A84C-43E6-8B65-3C6BAB06B595}" srcOrd="0" destOrd="0" presId="urn:microsoft.com/office/officeart/2005/8/layout/vProcess5"/>
    <dgm:cxn modelId="{8A20E864-EC90-4372-9E12-4CD2304F2655}" srcId="{EB8E3EC5-21AE-426A-B5C8-BEEA7CAFC29F}" destId="{2D94C350-C481-4A0B-8ABE-F8450951E0BB}" srcOrd="0" destOrd="0" parTransId="{71F35E46-97D3-4DC7-9062-28DF4900B4E8}" sibTransId="{E0360D4E-CCC1-4C45-BC95-CDDA13CDE9C7}"/>
    <dgm:cxn modelId="{1DFA2448-C35C-4CE4-838E-BCBB553FD424}" type="presOf" srcId="{2D94C350-C481-4A0B-8ABE-F8450951E0BB}" destId="{8E08624A-7371-407C-8A4A-7886FABAEFF8}" srcOrd="0" destOrd="0" presId="urn:microsoft.com/office/officeart/2005/8/layout/vProcess5"/>
    <dgm:cxn modelId="{F7692968-DD0F-4BD9-A41C-81E88D7CE3E3}" type="presOf" srcId="{59414CD7-9A14-4125-AD63-ACB789645924}" destId="{72DE8CC8-1118-4D9C-8142-A8F958020DC1}" srcOrd="0" destOrd="0" presId="urn:microsoft.com/office/officeart/2005/8/layout/vProcess5"/>
    <dgm:cxn modelId="{B3A1316C-2B15-4C33-974C-DBAD2517D876}" srcId="{EB8E3EC5-21AE-426A-B5C8-BEEA7CAFC29F}" destId="{23960376-8D8F-41A1-AB2F-E562093C703E}" srcOrd="2" destOrd="0" parTransId="{C42C6C46-784C-4F77-AAD8-4B41E858F2F2}" sibTransId="{BBF7BC91-719B-4602-81F4-CBB6D71D243F}"/>
    <dgm:cxn modelId="{4924D551-E843-4E2C-87C0-469A21B88827}" type="presOf" srcId="{A5B4B59E-1B56-456E-A680-A962243A5D62}" destId="{6C79349C-8B03-4443-A990-F4C73A202C09}" srcOrd="0" destOrd="0" presId="urn:microsoft.com/office/officeart/2005/8/layout/vProcess5"/>
    <dgm:cxn modelId="{A51CEEA1-7BF0-4349-95AC-7329E879F6EE}" type="presOf" srcId="{59414CD7-9A14-4125-AD63-ACB789645924}" destId="{D781B9DB-3CF8-48CD-B023-9350AC196953}" srcOrd="1" destOrd="0" presId="urn:microsoft.com/office/officeart/2005/8/layout/vProcess5"/>
    <dgm:cxn modelId="{C8A1D7A9-451E-43B9-A605-52770B48D2FE}" type="presOf" srcId="{BBF7BC91-719B-4602-81F4-CBB6D71D243F}" destId="{825C737E-1B89-4F79-8F16-E940CDC86AAB}" srcOrd="0" destOrd="0" presId="urn:microsoft.com/office/officeart/2005/8/layout/vProcess5"/>
    <dgm:cxn modelId="{804174B1-93A5-46BC-8208-186E57DD2F78}" type="presOf" srcId="{23960376-8D8F-41A1-AB2F-E562093C703E}" destId="{76106C51-E325-46A2-B6F6-D3DC2176D598}" srcOrd="1" destOrd="0" presId="urn:microsoft.com/office/officeart/2005/8/layout/vProcess5"/>
    <dgm:cxn modelId="{0D4B01B8-4431-438B-B676-294C93F86E58}" type="presOf" srcId="{EB8E3EC5-21AE-426A-B5C8-BEEA7CAFC29F}" destId="{093915A8-957F-40C4-AE2D-1604BBA6C71A}" srcOrd="0" destOrd="0" presId="urn:microsoft.com/office/officeart/2005/8/layout/vProcess5"/>
    <dgm:cxn modelId="{FFAFDDC5-5A68-4372-9E43-DE965381186F}" type="presOf" srcId="{A4A5347E-00F4-43DB-9819-CD1203F45D7E}" destId="{DC87363E-AC3E-4A77-9583-7FA4152B05A4}" srcOrd="0" destOrd="0" presId="urn:microsoft.com/office/officeart/2005/8/layout/vProcess5"/>
    <dgm:cxn modelId="{C39FAECE-1EAE-47FB-AC83-A45604CFF614}" srcId="{EB8E3EC5-21AE-426A-B5C8-BEEA7CAFC29F}" destId="{A5B4B59E-1B56-456E-A680-A962243A5D62}" srcOrd="3" destOrd="0" parTransId="{2659B512-F319-42D3-8799-25B29ED19644}" sibTransId="{FBB25C09-8D17-452B-A76B-C3BF36962CCA}"/>
    <dgm:cxn modelId="{916019EC-88FE-4A59-B206-3A06F8AF496E}" type="presOf" srcId="{A5B4B59E-1B56-456E-A680-A962243A5D62}" destId="{D7E47E72-49DA-43D7-BDF1-E1C04F2B292E}" srcOrd="1" destOrd="0" presId="urn:microsoft.com/office/officeart/2005/8/layout/vProcess5"/>
    <dgm:cxn modelId="{6AB238EC-BB00-4C83-AE55-E82636CFBD22}" srcId="{EB8E3EC5-21AE-426A-B5C8-BEEA7CAFC29F}" destId="{59414CD7-9A14-4125-AD63-ACB789645924}" srcOrd="1" destOrd="0" parTransId="{B9263A88-43DF-474E-8894-CA5062B51C75}" sibTransId="{A4A5347E-00F4-43DB-9819-CD1203F45D7E}"/>
    <dgm:cxn modelId="{86312018-E554-4847-852C-2D31A65CAF72}" type="presParOf" srcId="{093915A8-957F-40C4-AE2D-1604BBA6C71A}" destId="{41587D3B-5F39-4952-B47D-C2F3E1BC430D}" srcOrd="0" destOrd="0" presId="urn:microsoft.com/office/officeart/2005/8/layout/vProcess5"/>
    <dgm:cxn modelId="{94B6E4EC-B0FD-4317-B9AF-F5C0C5DA8552}" type="presParOf" srcId="{093915A8-957F-40C4-AE2D-1604BBA6C71A}" destId="{8E08624A-7371-407C-8A4A-7886FABAEFF8}" srcOrd="1" destOrd="0" presId="urn:microsoft.com/office/officeart/2005/8/layout/vProcess5"/>
    <dgm:cxn modelId="{758FB6D7-46AE-4627-B265-3DA2E424CE8D}" type="presParOf" srcId="{093915A8-957F-40C4-AE2D-1604BBA6C71A}" destId="{72DE8CC8-1118-4D9C-8142-A8F958020DC1}" srcOrd="2" destOrd="0" presId="urn:microsoft.com/office/officeart/2005/8/layout/vProcess5"/>
    <dgm:cxn modelId="{BE9836E2-691B-4EAB-B2FA-A8ED1FDE870B}" type="presParOf" srcId="{093915A8-957F-40C4-AE2D-1604BBA6C71A}" destId="{1E82386F-A84C-43E6-8B65-3C6BAB06B595}" srcOrd="3" destOrd="0" presId="urn:microsoft.com/office/officeart/2005/8/layout/vProcess5"/>
    <dgm:cxn modelId="{D3812501-AD26-4395-8B48-9AE825ECB798}" type="presParOf" srcId="{093915A8-957F-40C4-AE2D-1604BBA6C71A}" destId="{6C79349C-8B03-4443-A990-F4C73A202C09}" srcOrd="4" destOrd="0" presId="urn:microsoft.com/office/officeart/2005/8/layout/vProcess5"/>
    <dgm:cxn modelId="{9A87202D-245E-440B-A0C5-15620CD3962D}" type="presParOf" srcId="{093915A8-957F-40C4-AE2D-1604BBA6C71A}" destId="{6A3EE527-E719-4935-8F35-F371BDAE8021}" srcOrd="5" destOrd="0" presId="urn:microsoft.com/office/officeart/2005/8/layout/vProcess5"/>
    <dgm:cxn modelId="{137B6154-2DE3-40BB-93BC-F4C79C080F2F}" type="presParOf" srcId="{093915A8-957F-40C4-AE2D-1604BBA6C71A}" destId="{DC87363E-AC3E-4A77-9583-7FA4152B05A4}" srcOrd="6" destOrd="0" presId="urn:microsoft.com/office/officeart/2005/8/layout/vProcess5"/>
    <dgm:cxn modelId="{43802B57-2393-4055-A2D6-668C6E5454D4}" type="presParOf" srcId="{093915A8-957F-40C4-AE2D-1604BBA6C71A}" destId="{825C737E-1B89-4F79-8F16-E940CDC86AAB}" srcOrd="7" destOrd="0" presId="urn:microsoft.com/office/officeart/2005/8/layout/vProcess5"/>
    <dgm:cxn modelId="{0ACCC735-BB3F-4BFB-B17D-E2601B83E7A9}" type="presParOf" srcId="{093915A8-957F-40C4-AE2D-1604BBA6C71A}" destId="{E670F15F-76B8-47F0-A05B-B1A0F68E6B63}" srcOrd="8" destOrd="0" presId="urn:microsoft.com/office/officeart/2005/8/layout/vProcess5"/>
    <dgm:cxn modelId="{FD5F2E27-447F-48B3-9634-8EFA7D9501AC}" type="presParOf" srcId="{093915A8-957F-40C4-AE2D-1604BBA6C71A}" destId="{D781B9DB-3CF8-48CD-B023-9350AC196953}" srcOrd="9" destOrd="0" presId="urn:microsoft.com/office/officeart/2005/8/layout/vProcess5"/>
    <dgm:cxn modelId="{40DE8D22-1CDE-479C-94F1-A8A1F3AE14C8}" type="presParOf" srcId="{093915A8-957F-40C4-AE2D-1604BBA6C71A}" destId="{76106C51-E325-46A2-B6F6-D3DC2176D598}" srcOrd="10" destOrd="0" presId="urn:microsoft.com/office/officeart/2005/8/layout/vProcess5"/>
    <dgm:cxn modelId="{27B1F96D-8E0F-4FDA-87A4-DAFA720AEEC2}" type="presParOf" srcId="{093915A8-957F-40C4-AE2D-1604BBA6C71A}" destId="{D7E47E72-49DA-43D7-BDF1-E1C04F2B292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1959B8-CCF6-464C-AC60-4FC4ED22DB92}"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7FF4C96F-DBEC-4DA8-B115-152DEC10A3F1}">
      <dgm:prSet/>
      <dgm:spPr/>
      <dgm:t>
        <a:bodyPr/>
        <a:lstStyle/>
        <a:p>
          <a:r>
            <a:rPr lang="en-GB"/>
            <a:t>Extend the evidence base</a:t>
          </a:r>
          <a:r>
            <a:rPr lang="en-GB">
              <a:latin typeface="Aptos Display" panose="020F0302020204030204"/>
            </a:rPr>
            <a:t> &amp; make improvements</a:t>
          </a:r>
          <a:endParaRPr lang="en-US" err="1"/>
        </a:p>
      </dgm:t>
    </dgm:pt>
    <dgm:pt modelId="{88B53932-8D07-426D-A0E0-47118717E486}" type="parTrans" cxnId="{50416C5B-8258-421A-B849-C147343DA8C8}">
      <dgm:prSet/>
      <dgm:spPr/>
      <dgm:t>
        <a:bodyPr/>
        <a:lstStyle/>
        <a:p>
          <a:endParaRPr lang="en-US"/>
        </a:p>
      </dgm:t>
    </dgm:pt>
    <dgm:pt modelId="{F77ADC16-7BAC-4A5D-83FC-CA5E18601184}" type="sibTrans" cxnId="{50416C5B-8258-421A-B849-C147343DA8C8}">
      <dgm:prSet/>
      <dgm:spPr/>
      <dgm:t>
        <a:bodyPr/>
        <a:lstStyle/>
        <a:p>
          <a:endParaRPr lang="en-US"/>
        </a:p>
      </dgm:t>
    </dgm:pt>
    <dgm:pt modelId="{72251416-48C1-45BD-BD62-A43A0DF4D8C5}">
      <dgm:prSet/>
      <dgm:spPr/>
      <dgm:t>
        <a:bodyPr/>
        <a:lstStyle/>
        <a:p>
          <a:r>
            <a:rPr lang="en-GB">
              <a:latin typeface="Century Gothic" panose="020B0502020202020204"/>
            </a:rPr>
            <a:t>Digitisation</a:t>
          </a:r>
          <a:endParaRPr lang="en-US"/>
        </a:p>
      </dgm:t>
    </dgm:pt>
    <dgm:pt modelId="{4F5F9C30-6C36-4779-93D6-7F446715EA5A}" type="parTrans" cxnId="{F4743516-AC08-4C54-8061-C91962A2DF65}">
      <dgm:prSet/>
      <dgm:spPr/>
      <dgm:t>
        <a:bodyPr/>
        <a:lstStyle/>
        <a:p>
          <a:endParaRPr lang="en-US"/>
        </a:p>
      </dgm:t>
    </dgm:pt>
    <dgm:pt modelId="{3D7BD7F4-F642-499B-9FDD-06D2BF31B8D3}" type="sibTrans" cxnId="{F4743516-AC08-4C54-8061-C91962A2DF65}">
      <dgm:prSet/>
      <dgm:spPr/>
      <dgm:t>
        <a:bodyPr/>
        <a:lstStyle/>
        <a:p>
          <a:endParaRPr lang="en-US"/>
        </a:p>
      </dgm:t>
    </dgm:pt>
    <dgm:pt modelId="{BC5D9C15-9CBD-47A1-BC39-586BCABB4F88}">
      <dgm:prSet/>
      <dgm:spPr/>
      <dgm:t>
        <a:bodyPr/>
        <a:lstStyle/>
        <a:p>
          <a:r>
            <a:rPr lang="en-GB"/>
            <a:t>Link to wider issues in education</a:t>
          </a:r>
          <a:endParaRPr lang="en-US"/>
        </a:p>
      </dgm:t>
    </dgm:pt>
    <dgm:pt modelId="{26E3BC49-7B26-4E1F-B4A9-EDBCFD2CF34B}" type="parTrans" cxnId="{12F3C6E9-A45B-47A3-B17E-446CF2D85542}">
      <dgm:prSet/>
      <dgm:spPr/>
      <dgm:t>
        <a:bodyPr/>
        <a:lstStyle/>
        <a:p>
          <a:endParaRPr lang="en-US"/>
        </a:p>
      </dgm:t>
    </dgm:pt>
    <dgm:pt modelId="{EF157A90-039E-4CEF-8D3C-1696817BC1D3}" type="sibTrans" cxnId="{12F3C6E9-A45B-47A3-B17E-446CF2D85542}">
      <dgm:prSet/>
      <dgm:spPr/>
      <dgm:t>
        <a:bodyPr/>
        <a:lstStyle/>
        <a:p>
          <a:endParaRPr lang="en-US"/>
        </a:p>
      </dgm:t>
    </dgm:pt>
    <dgm:pt modelId="{6BFDEBAA-B00A-4945-92EF-B19DA8642206}" type="pres">
      <dgm:prSet presAssocID="{961959B8-CCF6-464C-AC60-4FC4ED22DB92}" presName="Name0" presStyleCnt="0">
        <dgm:presLayoutVars>
          <dgm:dir/>
          <dgm:animLvl val="lvl"/>
          <dgm:resizeHandles val="exact"/>
        </dgm:presLayoutVars>
      </dgm:prSet>
      <dgm:spPr/>
    </dgm:pt>
    <dgm:pt modelId="{C1C359DC-D159-46CE-88FB-87927F0EA8BE}" type="pres">
      <dgm:prSet presAssocID="{7FF4C96F-DBEC-4DA8-B115-152DEC10A3F1}" presName="linNode" presStyleCnt="0"/>
      <dgm:spPr/>
    </dgm:pt>
    <dgm:pt modelId="{83B1271C-3F84-4CF8-9D06-D98466D28211}" type="pres">
      <dgm:prSet presAssocID="{7FF4C96F-DBEC-4DA8-B115-152DEC10A3F1}" presName="parentText" presStyleLbl="node1" presStyleIdx="0" presStyleCnt="3">
        <dgm:presLayoutVars>
          <dgm:chMax val="1"/>
          <dgm:bulletEnabled val="1"/>
        </dgm:presLayoutVars>
      </dgm:prSet>
      <dgm:spPr/>
    </dgm:pt>
    <dgm:pt modelId="{2D23AFE8-AB6F-4451-9F33-6EAC2A1A34A8}" type="pres">
      <dgm:prSet presAssocID="{F77ADC16-7BAC-4A5D-83FC-CA5E18601184}" presName="sp" presStyleCnt="0"/>
      <dgm:spPr/>
    </dgm:pt>
    <dgm:pt modelId="{1A210246-0D50-4D0A-AEA4-4D5A1DD6E321}" type="pres">
      <dgm:prSet presAssocID="{72251416-48C1-45BD-BD62-A43A0DF4D8C5}" presName="linNode" presStyleCnt="0"/>
      <dgm:spPr/>
    </dgm:pt>
    <dgm:pt modelId="{81FADC92-37E1-4791-A9EC-53C1CD626A07}" type="pres">
      <dgm:prSet presAssocID="{72251416-48C1-45BD-BD62-A43A0DF4D8C5}" presName="parentText" presStyleLbl="node1" presStyleIdx="1" presStyleCnt="3">
        <dgm:presLayoutVars>
          <dgm:chMax val="1"/>
          <dgm:bulletEnabled val="1"/>
        </dgm:presLayoutVars>
      </dgm:prSet>
      <dgm:spPr/>
    </dgm:pt>
    <dgm:pt modelId="{97365543-3921-4592-B89C-5DF5CBB63051}" type="pres">
      <dgm:prSet presAssocID="{3D7BD7F4-F642-499B-9FDD-06D2BF31B8D3}" presName="sp" presStyleCnt="0"/>
      <dgm:spPr/>
    </dgm:pt>
    <dgm:pt modelId="{35E949AB-E36E-4FA9-BC91-48D9FFB258FC}" type="pres">
      <dgm:prSet presAssocID="{BC5D9C15-9CBD-47A1-BC39-586BCABB4F88}" presName="linNode" presStyleCnt="0"/>
      <dgm:spPr/>
    </dgm:pt>
    <dgm:pt modelId="{7A8EAE72-F360-4379-953A-DB4C3280164A}" type="pres">
      <dgm:prSet presAssocID="{BC5D9C15-9CBD-47A1-BC39-586BCABB4F88}" presName="parentText" presStyleLbl="node1" presStyleIdx="2" presStyleCnt="3">
        <dgm:presLayoutVars>
          <dgm:chMax val="1"/>
          <dgm:bulletEnabled val="1"/>
        </dgm:presLayoutVars>
      </dgm:prSet>
      <dgm:spPr/>
    </dgm:pt>
  </dgm:ptLst>
  <dgm:cxnLst>
    <dgm:cxn modelId="{EA8E040E-4898-438A-9452-2CB20BF56A0F}" type="presOf" srcId="{BC5D9C15-9CBD-47A1-BC39-586BCABB4F88}" destId="{7A8EAE72-F360-4379-953A-DB4C3280164A}" srcOrd="0" destOrd="0" presId="urn:microsoft.com/office/officeart/2005/8/layout/vList5"/>
    <dgm:cxn modelId="{F4743516-AC08-4C54-8061-C91962A2DF65}" srcId="{961959B8-CCF6-464C-AC60-4FC4ED22DB92}" destId="{72251416-48C1-45BD-BD62-A43A0DF4D8C5}" srcOrd="1" destOrd="0" parTransId="{4F5F9C30-6C36-4779-93D6-7F446715EA5A}" sibTransId="{3D7BD7F4-F642-499B-9FDD-06D2BF31B8D3}"/>
    <dgm:cxn modelId="{50416C5B-8258-421A-B849-C147343DA8C8}" srcId="{961959B8-CCF6-464C-AC60-4FC4ED22DB92}" destId="{7FF4C96F-DBEC-4DA8-B115-152DEC10A3F1}" srcOrd="0" destOrd="0" parTransId="{88B53932-8D07-426D-A0E0-47118717E486}" sibTransId="{F77ADC16-7BAC-4A5D-83FC-CA5E18601184}"/>
    <dgm:cxn modelId="{EEB171A3-E8E2-4D84-B8AC-91F1ECFD6B36}" type="presOf" srcId="{961959B8-CCF6-464C-AC60-4FC4ED22DB92}" destId="{6BFDEBAA-B00A-4945-92EF-B19DA8642206}" srcOrd="0" destOrd="0" presId="urn:microsoft.com/office/officeart/2005/8/layout/vList5"/>
    <dgm:cxn modelId="{83772AD4-0D74-471F-95F3-A199B49438FC}" type="presOf" srcId="{72251416-48C1-45BD-BD62-A43A0DF4D8C5}" destId="{81FADC92-37E1-4791-A9EC-53C1CD626A07}" srcOrd="0" destOrd="0" presId="urn:microsoft.com/office/officeart/2005/8/layout/vList5"/>
    <dgm:cxn modelId="{12F3C6E9-A45B-47A3-B17E-446CF2D85542}" srcId="{961959B8-CCF6-464C-AC60-4FC4ED22DB92}" destId="{BC5D9C15-9CBD-47A1-BC39-586BCABB4F88}" srcOrd="2" destOrd="0" parTransId="{26E3BC49-7B26-4E1F-B4A9-EDBCFD2CF34B}" sibTransId="{EF157A90-039E-4CEF-8D3C-1696817BC1D3}"/>
    <dgm:cxn modelId="{E898D3F6-89C6-4D4C-A104-58FF8E81D447}" type="presOf" srcId="{7FF4C96F-DBEC-4DA8-B115-152DEC10A3F1}" destId="{83B1271C-3F84-4CF8-9D06-D98466D28211}" srcOrd="0" destOrd="0" presId="urn:microsoft.com/office/officeart/2005/8/layout/vList5"/>
    <dgm:cxn modelId="{5EE58D67-8D37-484B-910F-1F9C48EF8285}" type="presParOf" srcId="{6BFDEBAA-B00A-4945-92EF-B19DA8642206}" destId="{C1C359DC-D159-46CE-88FB-87927F0EA8BE}" srcOrd="0" destOrd="0" presId="urn:microsoft.com/office/officeart/2005/8/layout/vList5"/>
    <dgm:cxn modelId="{A458D300-F93A-4614-A9AF-BA500C0AB196}" type="presParOf" srcId="{C1C359DC-D159-46CE-88FB-87927F0EA8BE}" destId="{83B1271C-3F84-4CF8-9D06-D98466D28211}" srcOrd="0" destOrd="0" presId="urn:microsoft.com/office/officeart/2005/8/layout/vList5"/>
    <dgm:cxn modelId="{C2FB1F89-438A-4257-B55C-8199D6EA08E8}" type="presParOf" srcId="{6BFDEBAA-B00A-4945-92EF-B19DA8642206}" destId="{2D23AFE8-AB6F-4451-9F33-6EAC2A1A34A8}" srcOrd="1" destOrd="0" presId="urn:microsoft.com/office/officeart/2005/8/layout/vList5"/>
    <dgm:cxn modelId="{31BE8354-7E1F-4499-9F82-BFD2CBC57D48}" type="presParOf" srcId="{6BFDEBAA-B00A-4945-92EF-B19DA8642206}" destId="{1A210246-0D50-4D0A-AEA4-4D5A1DD6E321}" srcOrd="2" destOrd="0" presId="urn:microsoft.com/office/officeart/2005/8/layout/vList5"/>
    <dgm:cxn modelId="{668DFE1E-39AE-4A50-B385-4287CD1FB8BE}" type="presParOf" srcId="{1A210246-0D50-4D0A-AEA4-4D5A1DD6E321}" destId="{81FADC92-37E1-4791-A9EC-53C1CD626A07}" srcOrd="0" destOrd="0" presId="urn:microsoft.com/office/officeart/2005/8/layout/vList5"/>
    <dgm:cxn modelId="{5229861F-BB98-4486-A670-9AF9400A7B11}" type="presParOf" srcId="{6BFDEBAA-B00A-4945-92EF-B19DA8642206}" destId="{97365543-3921-4592-B89C-5DF5CBB63051}" srcOrd="3" destOrd="0" presId="urn:microsoft.com/office/officeart/2005/8/layout/vList5"/>
    <dgm:cxn modelId="{47AE78DD-F99C-41F9-AEFD-07C5A0F9F7C8}" type="presParOf" srcId="{6BFDEBAA-B00A-4945-92EF-B19DA8642206}" destId="{35E949AB-E36E-4FA9-BC91-48D9FFB258FC}" srcOrd="4" destOrd="0" presId="urn:microsoft.com/office/officeart/2005/8/layout/vList5"/>
    <dgm:cxn modelId="{42411FA1-4CB9-44D0-8BD7-47150250702D}" type="presParOf" srcId="{35E949AB-E36E-4FA9-BC91-48D9FFB258FC}" destId="{7A8EAE72-F360-4379-953A-DB4C3280164A}"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0A588-4D9E-4582-B394-284059DE9511}">
      <dsp:nvSpPr>
        <dsp:cNvPr id="0" name=""/>
        <dsp:cNvSpPr/>
      </dsp:nvSpPr>
      <dsp:spPr>
        <a:xfrm>
          <a:off x="0" y="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779B6-266A-40D1-BF57-4D9C5391D97E}">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Persistent absence from school is widespread and growing</a:t>
          </a:r>
        </a:p>
      </dsp:txBody>
      <dsp:txXfrm>
        <a:off x="0" y="0"/>
        <a:ext cx="6291714" cy="1382683"/>
      </dsp:txXfrm>
    </dsp:sp>
    <dsp:sp modelId="{C6E32EF4-EFB9-4CC4-ABD9-B5E5E3E5AF74}">
      <dsp:nvSpPr>
        <dsp:cNvPr id="0" name=""/>
        <dsp:cNvSpPr/>
      </dsp:nvSpPr>
      <dsp:spPr>
        <a:xfrm>
          <a:off x="0" y="1382683"/>
          <a:ext cx="6291714"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A7F460-F801-4779-94CC-A6D0EC9E8824}">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It disproportionately affects CYP with existing disadvantage</a:t>
          </a:r>
        </a:p>
      </dsp:txBody>
      <dsp:txXfrm>
        <a:off x="0" y="1382683"/>
        <a:ext cx="6291714" cy="1382683"/>
      </dsp:txXfrm>
    </dsp:sp>
    <dsp:sp modelId="{470E6F09-7FEE-482D-994A-CB23C5AC297D}">
      <dsp:nvSpPr>
        <dsp:cNvPr id="0" name=""/>
        <dsp:cNvSpPr/>
      </dsp:nvSpPr>
      <dsp:spPr>
        <a:xfrm>
          <a:off x="0" y="2765367"/>
          <a:ext cx="6291714"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BC259-5952-4027-8FF4-2D3ED943BE09}">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An insecure home life is not unusual for many CYP</a:t>
          </a:r>
        </a:p>
      </dsp:txBody>
      <dsp:txXfrm>
        <a:off x="0" y="2765367"/>
        <a:ext cx="6291714" cy="1382683"/>
      </dsp:txXfrm>
    </dsp:sp>
    <dsp:sp modelId="{69FAA4FA-3887-47CA-BA88-D2A1DF50BCE5}">
      <dsp:nvSpPr>
        <dsp:cNvPr id="0" name=""/>
        <dsp:cNvSpPr/>
      </dsp:nvSpPr>
      <dsp:spPr>
        <a:xfrm>
          <a:off x="0" y="4148051"/>
          <a:ext cx="629171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96723-87B9-4A7A-92A3-B1E9A752437A}">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It is associated with poor life outcomes</a:t>
          </a:r>
        </a:p>
      </dsp:txBody>
      <dsp:txXfrm>
        <a:off x="0" y="4148051"/>
        <a:ext cx="6291714" cy="1382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B72E4-67C9-44E1-976D-66CB05914EFB}">
      <dsp:nvSpPr>
        <dsp:cNvPr id="0" name=""/>
        <dsp:cNvSpPr/>
      </dsp:nvSpPr>
      <dsp:spPr>
        <a:xfrm>
          <a:off x="806529" y="0"/>
          <a:ext cx="9140666" cy="558330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1CBE4-B043-41FD-A029-2817CAD0F851}">
      <dsp:nvSpPr>
        <dsp:cNvPr id="0" name=""/>
        <dsp:cNvSpPr/>
      </dsp:nvSpPr>
      <dsp:spPr>
        <a:xfrm>
          <a:off x="1452" y="1674992"/>
          <a:ext cx="3439383" cy="2233323"/>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STEP 1</a:t>
          </a:r>
        </a:p>
        <a:p>
          <a:pPr marL="228600" lvl="1" indent="-228600" algn="l" defTabSz="1200150">
            <a:lnSpc>
              <a:spcPct val="90000"/>
            </a:lnSpc>
            <a:spcBef>
              <a:spcPct val="0"/>
            </a:spcBef>
            <a:spcAft>
              <a:spcPct val="15000"/>
            </a:spcAft>
            <a:buChar char="•"/>
          </a:pPr>
          <a:r>
            <a:rPr lang="en-US" sz="2700" kern="1200" dirty="0"/>
            <a:t>Information gathering</a:t>
          </a:r>
        </a:p>
      </dsp:txBody>
      <dsp:txXfrm>
        <a:off x="110474" y="1784014"/>
        <a:ext cx="3221339" cy="2015279"/>
      </dsp:txXfrm>
    </dsp:sp>
    <dsp:sp modelId="{901BD0D3-CA88-437C-AFD6-4413809161B5}">
      <dsp:nvSpPr>
        <dsp:cNvPr id="0" name=""/>
        <dsp:cNvSpPr/>
      </dsp:nvSpPr>
      <dsp:spPr>
        <a:xfrm>
          <a:off x="3657170" y="1674992"/>
          <a:ext cx="3439383" cy="2233323"/>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STEP 2</a:t>
          </a:r>
        </a:p>
        <a:p>
          <a:pPr marL="228600" lvl="1" indent="-228600" algn="l" defTabSz="1200150">
            <a:lnSpc>
              <a:spcPct val="90000"/>
            </a:lnSpc>
            <a:spcBef>
              <a:spcPct val="0"/>
            </a:spcBef>
            <a:spcAft>
              <a:spcPct val="15000"/>
            </a:spcAft>
            <a:buChar char="•"/>
          </a:pPr>
          <a:r>
            <a:rPr lang="en-US" sz="2700" kern="1200" dirty="0"/>
            <a:t>Action planning</a:t>
          </a:r>
        </a:p>
      </dsp:txBody>
      <dsp:txXfrm>
        <a:off x="3766192" y="1784014"/>
        <a:ext cx="3221339" cy="2015279"/>
      </dsp:txXfrm>
    </dsp:sp>
    <dsp:sp modelId="{60A61DD4-F41D-474C-BD82-4111F70A2670}">
      <dsp:nvSpPr>
        <dsp:cNvPr id="0" name=""/>
        <dsp:cNvSpPr/>
      </dsp:nvSpPr>
      <dsp:spPr>
        <a:xfrm>
          <a:off x="7312889" y="1674992"/>
          <a:ext cx="3439383" cy="2233323"/>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STEP 3</a:t>
          </a:r>
        </a:p>
        <a:p>
          <a:pPr marL="228600" lvl="1" indent="-228600" algn="l" defTabSz="1200150">
            <a:lnSpc>
              <a:spcPct val="90000"/>
            </a:lnSpc>
            <a:spcBef>
              <a:spcPct val="0"/>
            </a:spcBef>
            <a:spcAft>
              <a:spcPct val="15000"/>
            </a:spcAft>
            <a:buChar char="•"/>
          </a:pPr>
          <a:r>
            <a:rPr lang="en-US" sz="2700" kern="1200" dirty="0"/>
            <a:t>Supporting and regularly </a:t>
          </a:r>
          <a:r>
            <a:rPr lang="en-US" sz="2700" kern="1200" dirty="0">
              <a:latin typeface="Aptos Display" panose="020F0302020204030204"/>
            </a:rPr>
            <a:t>reviewing</a:t>
          </a:r>
          <a:endParaRPr lang="en-US" sz="2700" kern="1200" dirty="0"/>
        </a:p>
      </dsp:txBody>
      <dsp:txXfrm>
        <a:off x="7421911" y="1784014"/>
        <a:ext cx="3221339" cy="2015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B72E4-67C9-44E1-976D-66CB05914EFB}">
      <dsp:nvSpPr>
        <dsp:cNvPr id="0" name=""/>
        <dsp:cNvSpPr/>
      </dsp:nvSpPr>
      <dsp:spPr>
        <a:xfrm>
          <a:off x="806529" y="0"/>
          <a:ext cx="9140666" cy="558330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1CBE4-B043-41FD-A029-2817CAD0F851}">
      <dsp:nvSpPr>
        <dsp:cNvPr id="0" name=""/>
        <dsp:cNvSpPr/>
      </dsp:nvSpPr>
      <dsp:spPr>
        <a:xfrm>
          <a:off x="3727" y="1674992"/>
          <a:ext cx="3428415" cy="2233323"/>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STEP 1</a:t>
          </a:r>
        </a:p>
        <a:p>
          <a:pPr marL="285750" lvl="1" indent="-285750" algn="l" defTabSz="1333500">
            <a:lnSpc>
              <a:spcPct val="90000"/>
            </a:lnSpc>
            <a:spcBef>
              <a:spcPct val="0"/>
            </a:spcBef>
            <a:spcAft>
              <a:spcPct val="15000"/>
            </a:spcAft>
            <a:buChar char="•"/>
          </a:pPr>
          <a:r>
            <a:rPr lang="en-US" sz="3000" kern="1200"/>
            <a:t>Information gathering</a:t>
          </a:r>
        </a:p>
      </dsp:txBody>
      <dsp:txXfrm>
        <a:off x="112749" y="1784014"/>
        <a:ext cx="3210371" cy="2015279"/>
      </dsp:txXfrm>
    </dsp:sp>
    <dsp:sp modelId="{901BD0D3-CA88-437C-AFD6-4413809161B5}">
      <dsp:nvSpPr>
        <dsp:cNvPr id="0" name=""/>
        <dsp:cNvSpPr/>
      </dsp:nvSpPr>
      <dsp:spPr>
        <a:xfrm>
          <a:off x="3662654" y="1674992"/>
          <a:ext cx="3428415" cy="2233323"/>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STEP 2</a:t>
          </a:r>
        </a:p>
        <a:p>
          <a:pPr marL="285750" lvl="1" indent="-285750" algn="l" defTabSz="1333500">
            <a:lnSpc>
              <a:spcPct val="90000"/>
            </a:lnSpc>
            <a:spcBef>
              <a:spcPct val="0"/>
            </a:spcBef>
            <a:spcAft>
              <a:spcPct val="15000"/>
            </a:spcAft>
            <a:buChar char="•"/>
          </a:pPr>
          <a:r>
            <a:rPr lang="en-US" sz="3000" kern="1200"/>
            <a:t>Action planning</a:t>
          </a:r>
        </a:p>
      </dsp:txBody>
      <dsp:txXfrm>
        <a:off x="3771676" y="1784014"/>
        <a:ext cx="3210371" cy="2015279"/>
      </dsp:txXfrm>
    </dsp:sp>
    <dsp:sp modelId="{60A61DD4-F41D-474C-BD82-4111F70A2670}">
      <dsp:nvSpPr>
        <dsp:cNvPr id="0" name=""/>
        <dsp:cNvSpPr/>
      </dsp:nvSpPr>
      <dsp:spPr>
        <a:xfrm>
          <a:off x="7321582" y="1674992"/>
          <a:ext cx="3428415" cy="2233323"/>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STEP 3</a:t>
          </a:r>
        </a:p>
        <a:p>
          <a:pPr marL="285750" lvl="1" indent="-285750" algn="l" defTabSz="1333500">
            <a:lnSpc>
              <a:spcPct val="90000"/>
            </a:lnSpc>
            <a:spcBef>
              <a:spcPct val="0"/>
            </a:spcBef>
            <a:spcAft>
              <a:spcPct val="15000"/>
            </a:spcAft>
            <a:buChar char="•"/>
          </a:pPr>
          <a:r>
            <a:rPr lang="en-US" sz="3000" kern="1200" dirty="0"/>
            <a:t>Supporting and regularly review</a:t>
          </a:r>
        </a:p>
      </dsp:txBody>
      <dsp:txXfrm>
        <a:off x="7430604" y="1784014"/>
        <a:ext cx="3210371" cy="2015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A455B-DAB1-463F-8FE1-89CDE0CB584B}">
      <dsp:nvSpPr>
        <dsp:cNvPr id="0" name=""/>
        <dsp:cNvSpPr/>
      </dsp:nvSpPr>
      <dsp:spPr>
        <a:xfrm>
          <a:off x="3256994" y="2755311"/>
          <a:ext cx="3367602" cy="3367602"/>
        </a:xfrm>
        <a:prstGeom prst="gear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a:latin typeface="Century Gothic"/>
            </a:rPr>
            <a:t>Maintaining factors</a:t>
          </a:r>
        </a:p>
      </dsp:txBody>
      <dsp:txXfrm>
        <a:off x="3934032" y="3544156"/>
        <a:ext cx="2013526" cy="1731017"/>
      </dsp:txXfrm>
    </dsp:sp>
    <dsp:sp modelId="{BE9ADE84-F530-4D35-9B68-62DAEB7EBF56}">
      <dsp:nvSpPr>
        <dsp:cNvPr id="0" name=""/>
        <dsp:cNvSpPr/>
      </dsp:nvSpPr>
      <dsp:spPr>
        <a:xfrm>
          <a:off x="1297662" y="1959332"/>
          <a:ext cx="2449165" cy="2449165"/>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Font typeface="Arial" pitchFamily="34" charset="0"/>
            <a:buNone/>
          </a:pPr>
          <a:r>
            <a:rPr lang="en-US" altLang="en-US" sz="1500" b="1" kern="1200">
              <a:latin typeface="Century Gothic"/>
            </a:rPr>
            <a:t>Precipitating factors </a:t>
          </a:r>
        </a:p>
      </dsp:txBody>
      <dsp:txXfrm>
        <a:off x="1914247" y="2579643"/>
        <a:ext cx="1215995" cy="1208543"/>
      </dsp:txXfrm>
    </dsp:sp>
    <dsp:sp modelId="{CB70FC8E-055B-422F-BEC4-964254A4FA63}">
      <dsp:nvSpPr>
        <dsp:cNvPr id="0" name=""/>
        <dsp:cNvSpPr/>
      </dsp:nvSpPr>
      <dsp:spPr>
        <a:xfrm rot="20700000">
          <a:off x="2669444" y="269658"/>
          <a:ext cx="2399682" cy="2399682"/>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GB" sz="1500" b="1" kern="1200">
              <a:latin typeface="Century Gothic"/>
            </a:rPr>
            <a:t>Predisposing factors </a:t>
          </a:r>
        </a:p>
      </dsp:txBody>
      <dsp:txXfrm rot="-20700000">
        <a:off x="3195765" y="795978"/>
        <a:ext cx="1347041" cy="1347041"/>
      </dsp:txXfrm>
    </dsp:sp>
    <dsp:sp modelId="{478D988F-0845-4CBC-870A-FC5308E3BEB0}">
      <dsp:nvSpPr>
        <dsp:cNvPr id="0" name=""/>
        <dsp:cNvSpPr/>
      </dsp:nvSpPr>
      <dsp:spPr>
        <a:xfrm>
          <a:off x="3019762" y="2234700"/>
          <a:ext cx="4310531" cy="4310531"/>
        </a:xfrm>
        <a:prstGeom prst="circularArrow">
          <a:avLst>
            <a:gd name="adj1" fmla="val 4687"/>
            <a:gd name="adj2" fmla="val 299029"/>
            <a:gd name="adj3" fmla="val 2548761"/>
            <a:gd name="adj4" fmla="val 1579276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201D2-1F63-42D7-91CE-74F1AB809F47}">
      <dsp:nvSpPr>
        <dsp:cNvPr id="0" name=""/>
        <dsp:cNvSpPr/>
      </dsp:nvSpPr>
      <dsp:spPr>
        <a:xfrm>
          <a:off x="863919" y="1409148"/>
          <a:ext cx="3131870" cy="313187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AFA54D-D027-4945-BA20-FCA4DC844147}">
      <dsp:nvSpPr>
        <dsp:cNvPr id="0" name=""/>
        <dsp:cNvSpPr/>
      </dsp:nvSpPr>
      <dsp:spPr>
        <a:xfrm>
          <a:off x="2114373" y="-264239"/>
          <a:ext cx="3376787" cy="337678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43799-B32B-4D04-9B13-357A041609DD}">
      <dsp:nvSpPr>
        <dsp:cNvPr id="0" name=""/>
        <dsp:cNvSpPr/>
      </dsp:nvSpPr>
      <dsp:spPr>
        <a:xfrm>
          <a:off x="-1334200" y="0"/>
          <a:ext cx="9365144" cy="547320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Socio-political factors</a:t>
          </a:r>
        </a:p>
      </dsp:txBody>
      <dsp:txXfrm>
        <a:off x="1592407" y="273660"/>
        <a:ext cx="3511929" cy="547320"/>
      </dsp:txXfrm>
    </dsp:sp>
    <dsp:sp modelId="{62AE1FF8-F3F9-46E0-9D6C-E04C6A7AD3BB}">
      <dsp:nvSpPr>
        <dsp:cNvPr id="0" name=""/>
        <dsp:cNvSpPr/>
      </dsp:nvSpPr>
      <dsp:spPr>
        <a:xfrm>
          <a:off x="-357216" y="746358"/>
          <a:ext cx="7411177" cy="465222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a:t>School/LA/Support service structures</a:t>
          </a:r>
        </a:p>
        <a:p>
          <a:pPr lvl="0" algn="ctr" defTabSz="355600">
            <a:lnSpc>
              <a:spcPct val="90000"/>
            </a:lnSpc>
            <a:spcBef>
              <a:spcPct val="0"/>
            </a:spcBef>
            <a:spcAft>
              <a:spcPct val="35000"/>
            </a:spcAft>
            <a:buNone/>
          </a:pPr>
          <a:endParaRPr lang="en-US" sz="600" kern="1200"/>
        </a:p>
      </dsp:txBody>
      <dsp:txXfrm>
        <a:off x="1750336" y="1013861"/>
        <a:ext cx="3196070" cy="535005"/>
      </dsp:txXfrm>
    </dsp:sp>
    <dsp:sp modelId="{1CCF1C34-75E2-46B8-8C69-0740E18068BF}">
      <dsp:nvSpPr>
        <dsp:cNvPr id="0" name=""/>
        <dsp:cNvSpPr/>
      </dsp:nvSpPr>
      <dsp:spPr>
        <a:xfrm>
          <a:off x="463867" y="1641961"/>
          <a:ext cx="5769008" cy="383124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a:t>Family circumstances</a:t>
          </a:r>
        </a:p>
        <a:p>
          <a:pPr lvl="0" algn="ctr" defTabSz="400050">
            <a:lnSpc>
              <a:spcPct val="90000"/>
            </a:lnSpc>
            <a:spcBef>
              <a:spcPct val="0"/>
            </a:spcBef>
            <a:spcAft>
              <a:spcPct val="35000"/>
            </a:spcAft>
            <a:buNone/>
          </a:pPr>
          <a:endParaRPr lang="en-US" sz="600" kern="1200"/>
        </a:p>
      </dsp:txBody>
      <dsp:txXfrm>
        <a:off x="1855640" y="1906316"/>
        <a:ext cx="2985462" cy="528711"/>
      </dsp:txXfrm>
    </dsp:sp>
    <dsp:sp modelId="{AED3F05A-5BAD-461F-A95C-F5F9FE6F981E}">
      <dsp:nvSpPr>
        <dsp:cNvPr id="0" name=""/>
        <dsp:cNvSpPr/>
      </dsp:nvSpPr>
      <dsp:spPr>
        <a:xfrm>
          <a:off x="1098456" y="2462941"/>
          <a:ext cx="4499830" cy="3010262"/>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a:t>Peer relationships</a:t>
          </a:r>
        </a:p>
        <a:p>
          <a:pPr lvl="0" algn="ctr" defTabSz="400050">
            <a:lnSpc>
              <a:spcPct val="90000"/>
            </a:lnSpc>
            <a:spcBef>
              <a:spcPct val="0"/>
            </a:spcBef>
            <a:spcAft>
              <a:spcPct val="35000"/>
            </a:spcAft>
            <a:buNone/>
          </a:pPr>
          <a:endParaRPr lang="en-US" sz="600" kern="1200"/>
        </a:p>
      </dsp:txBody>
      <dsp:txXfrm>
        <a:off x="2133417" y="2733865"/>
        <a:ext cx="2429908" cy="541847"/>
      </dsp:txXfrm>
    </dsp:sp>
    <dsp:sp modelId="{AAFCB374-5932-4AFE-BBD7-F2FF7DAAD57D}">
      <dsp:nvSpPr>
        <dsp:cNvPr id="0" name=""/>
        <dsp:cNvSpPr/>
      </dsp:nvSpPr>
      <dsp:spPr>
        <a:xfrm>
          <a:off x="1733065" y="3283922"/>
          <a:ext cx="3230613" cy="2189281"/>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a:t>Personal psychological factors</a:t>
          </a:r>
        </a:p>
        <a:p>
          <a:pPr lvl="0" algn="ctr" defTabSz="355600">
            <a:lnSpc>
              <a:spcPct val="90000"/>
            </a:lnSpc>
            <a:spcBef>
              <a:spcPct val="0"/>
            </a:spcBef>
            <a:spcAft>
              <a:spcPct val="35000"/>
            </a:spcAft>
            <a:buNone/>
          </a:pPr>
          <a:endParaRPr lang="en-US" sz="600" kern="1200"/>
        </a:p>
      </dsp:txBody>
      <dsp:txXfrm>
        <a:off x="2206177" y="3831242"/>
        <a:ext cx="2284388" cy="1094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17CB1-E078-4200-8D6E-038E65C549CA}">
      <dsp:nvSpPr>
        <dsp:cNvPr id="0" name=""/>
        <dsp:cNvSpPr/>
      </dsp:nvSpPr>
      <dsp:spPr>
        <a:xfrm>
          <a:off x="0" y="27173"/>
          <a:ext cx="6245265" cy="62887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a:latin typeface="Century Gothic" panose="020B0502020202020204"/>
            </a:rPr>
            <a:t>Persistent absenteeism</a:t>
          </a:r>
          <a:endParaRPr lang="en-GB" sz="2500" kern="1200"/>
        </a:p>
      </dsp:txBody>
      <dsp:txXfrm>
        <a:off x="30699" y="57872"/>
        <a:ext cx="6183867" cy="567477"/>
      </dsp:txXfrm>
    </dsp:sp>
    <dsp:sp modelId="{A15A5521-EE47-459B-AC0F-31E89D67BC8D}">
      <dsp:nvSpPr>
        <dsp:cNvPr id="0" name=""/>
        <dsp:cNvSpPr/>
      </dsp:nvSpPr>
      <dsp:spPr>
        <a:xfrm>
          <a:off x="0" y="728048"/>
          <a:ext cx="6245265" cy="628875"/>
        </a:xfrm>
        <a:prstGeom prst="roundRect">
          <a:avLst/>
        </a:prstGeom>
        <a:solidFill>
          <a:schemeClr val="accent5">
            <a:hueOff val="-1736021"/>
            <a:satOff val="-118"/>
            <a:lumOff val="2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a:latin typeface="Century Gothic" panose="020B0502020202020204"/>
            </a:rPr>
            <a:t>EBSA, EBSNA</a:t>
          </a:r>
          <a:endParaRPr lang="en-GB" sz="2500" kern="1200"/>
        </a:p>
      </dsp:txBody>
      <dsp:txXfrm>
        <a:off x="30699" y="758747"/>
        <a:ext cx="6183867" cy="567477"/>
      </dsp:txXfrm>
    </dsp:sp>
    <dsp:sp modelId="{7E0C87F2-5892-4F6D-BADF-C53D15EA0491}">
      <dsp:nvSpPr>
        <dsp:cNvPr id="0" name=""/>
        <dsp:cNvSpPr/>
      </dsp:nvSpPr>
      <dsp:spPr>
        <a:xfrm>
          <a:off x="0" y="1428923"/>
          <a:ext cx="6245265" cy="628875"/>
        </a:xfrm>
        <a:prstGeom prst="roundRect">
          <a:avLst/>
        </a:prstGeom>
        <a:solidFill>
          <a:schemeClr val="accent5">
            <a:hueOff val="-3472043"/>
            <a:satOff val="-236"/>
            <a:lumOff val="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latin typeface="Century Gothic" panose="020B0502020202020204"/>
            </a:rPr>
            <a:t>EBSR</a:t>
          </a:r>
          <a:endParaRPr lang="en-GB" sz="2500" kern="1200"/>
        </a:p>
      </dsp:txBody>
      <dsp:txXfrm>
        <a:off x="30699" y="1459622"/>
        <a:ext cx="6183867" cy="567477"/>
      </dsp:txXfrm>
    </dsp:sp>
    <dsp:sp modelId="{FBF4D737-0D05-4A24-9276-0B57AC4D71C5}">
      <dsp:nvSpPr>
        <dsp:cNvPr id="0" name=""/>
        <dsp:cNvSpPr/>
      </dsp:nvSpPr>
      <dsp:spPr>
        <a:xfrm>
          <a:off x="0" y="2129798"/>
          <a:ext cx="6245265" cy="628875"/>
        </a:xfrm>
        <a:prstGeom prst="roundRect">
          <a:avLst/>
        </a:prstGeom>
        <a:solidFill>
          <a:schemeClr val="accent5">
            <a:hueOff val="-5208064"/>
            <a:satOff val="-354"/>
            <a:lumOff val="8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a:latin typeface="Century Gothic" panose="020B0502020202020204"/>
            </a:rPr>
            <a:t>School phobia</a:t>
          </a:r>
          <a:endParaRPr lang="en-GB" sz="2500" kern="1200"/>
        </a:p>
      </dsp:txBody>
      <dsp:txXfrm>
        <a:off x="30699" y="2160497"/>
        <a:ext cx="6183867" cy="567477"/>
      </dsp:txXfrm>
    </dsp:sp>
    <dsp:sp modelId="{E65D204F-300A-44C4-81B0-AD8FEFBCBC7F}">
      <dsp:nvSpPr>
        <dsp:cNvPr id="0" name=""/>
        <dsp:cNvSpPr/>
      </dsp:nvSpPr>
      <dsp:spPr>
        <a:xfrm>
          <a:off x="0" y="2830673"/>
          <a:ext cx="6245265" cy="628875"/>
        </a:xfrm>
        <a:prstGeom prst="roundRect">
          <a:avLst/>
        </a:prstGeom>
        <a:solidFill>
          <a:schemeClr val="accent5">
            <a:hueOff val="-6944086"/>
            <a:satOff val="-472"/>
            <a:lumOff val="1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a:latin typeface="Century Gothic" panose="020B0502020202020204"/>
            </a:rPr>
            <a:t>Children Missing Education</a:t>
          </a:r>
        </a:p>
      </dsp:txBody>
      <dsp:txXfrm>
        <a:off x="30699" y="2861372"/>
        <a:ext cx="6183867" cy="567477"/>
      </dsp:txXfrm>
    </dsp:sp>
    <dsp:sp modelId="{4312B323-FB32-4DAE-8A8E-593E371880EE}">
      <dsp:nvSpPr>
        <dsp:cNvPr id="0" name=""/>
        <dsp:cNvSpPr/>
      </dsp:nvSpPr>
      <dsp:spPr>
        <a:xfrm>
          <a:off x="0" y="3531548"/>
          <a:ext cx="6245265" cy="628875"/>
        </a:xfrm>
        <a:prstGeom prst="roundRect">
          <a:avLst/>
        </a:prstGeom>
        <a:solidFill>
          <a:schemeClr val="accent5">
            <a:hueOff val="-8680107"/>
            <a:satOff val="-590"/>
            <a:lumOff val="14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latin typeface="Century Gothic" panose="020B0502020202020204"/>
            </a:rPr>
            <a:t>Truancy</a:t>
          </a:r>
          <a:endParaRPr lang="en-GB" sz="2500" kern="1200"/>
        </a:p>
      </dsp:txBody>
      <dsp:txXfrm>
        <a:off x="30699" y="3562247"/>
        <a:ext cx="6183867" cy="567477"/>
      </dsp:txXfrm>
    </dsp:sp>
    <dsp:sp modelId="{E119DFAE-9913-4CC6-B5DA-929F892BC30F}">
      <dsp:nvSpPr>
        <dsp:cNvPr id="0" name=""/>
        <dsp:cNvSpPr/>
      </dsp:nvSpPr>
      <dsp:spPr>
        <a:xfrm>
          <a:off x="0" y="4232423"/>
          <a:ext cx="6245265" cy="628875"/>
        </a:xfrm>
        <a:prstGeom prst="roundRect">
          <a:avLst/>
        </a:prstGeom>
        <a:solidFill>
          <a:schemeClr val="accent5">
            <a:hueOff val="-10416129"/>
            <a:satOff val="-708"/>
            <a:lumOff val="16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a:latin typeface="Century Gothic" panose="020B0502020202020204"/>
            </a:rPr>
            <a:t>School refusal</a:t>
          </a:r>
          <a:endParaRPr lang="en-GB" sz="2500" kern="1200"/>
        </a:p>
      </dsp:txBody>
      <dsp:txXfrm>
        <a:off x="30699" y="4263122"/>
        <a:ext cx="6183867" cy="567477"/>
      </dsp:txXfrm>
    </dsp:sp>
    <dsp:sp modelId="{18FCA7BB-FBEE-4B45-A910-B6B5B92E4DC8}">
      <dsp:nvSpPr>
        <dsp:cNvPr id="0" name=""/>
        <dsp:cNvSpPr/>
      </dsp:nvSpPr>
      <dsp:spPr>
        <a:xfrm>
          <a:off x="0" y="4933298"/>
          <a:ext cx="6245265" cy="628875"/>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a:latin typeface="Century Gothic" panose="020B0502020202020204"/>
            </a:rPr>
            <a:t>Separation anxiety</a:t>
          </a:r>
        </a:p>
      </dsp:txBody>
      <dsp:txXfrm>
        <a:off x="30699" y="4963997"/>
        <a:ext cx="6183867" cy="5674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17CB1-E078-4200-8D6E-038E65C549CA}">
      <dsp:nvSpPr>
        <dsp:cNvPr id="0" name=""/>
        <dsp:cNvSpPr/>
      </dsp:nvSpPr>
      <dsp:spPr>
        <a:xfrm>
          <a:off x="0" y="66728"/>
          <a:ext cx="6245265" cy="83011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GB" sz="3300" kern="1200" dirty="0">
              <a:latin typeface="Century Gothic" panose="020B0502020202020204"/>
            </a:rPr>
            <a:t>Persistent lateness</a:t>
          </a:r>
          <a:endParaRPr lang="en-GB" sz="3300" kern="1200" dirty="0"/>
        </a:p>
      </dsp:txBody>
      <dsp:txXfrm>
        <a:off x="40523" y="107251"/>
        <a:ext cx="6164219" cy="749069"/>
      </dsp:txXfrm>
    </dsp:sp>
    <dsp:sp modelId="{A15A5521-EE47-459B-AC0F-31E89D67BC8D}">
      <dsp:nvSpPr>
        <dsp:cNvPr id="0" name=""/>
        <dsp:cNvSpPr/>
      </dsp:nvSpPr>
      <dsp:spPr>
        <a:xfrm>
          <a:off x="0" y="991883"/>
          <a:ext cx="6245265" cy="830115"/>
        </a:xfrm>
        <a:prstGeom prst="round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GB" sz="3300" kern="1200" dirty="0">
              <a:latin typeface="Century Gothic"/>
            </a:rPr>
            <a:t>Distress at school gates</a:t>
          </a:r>
        </a:p>
      </dsp:txBody>
      <dsp:txXfrm>
        <a:off x="40523" y="1032406"/>
        <a:ext cx="6164219" cy="749069"/>
      </dsp:txXfrm>
    </dsp:sp>
    <dsp:sp modelId="{7E0C87F2-5892-4F6D-BADF-C53D15EA0491}">
      <dsp:nvSpPr>
        <dsp:cNvPr id="0" name=""/>
        <dsp:cNvSpPr/>
      </dsp:nvSpPr>
      <dsp:spPr>
        <a:xfrm>
          <a:off x="0" y="1917038"/>
          <a:ext cx="6245265" cy="830115"/>
        </a:xfrm>
        <a:prstGeom prst="round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GB" sz="3300" kern="1200" dirty="0">
              <a:latin typeface="Century Gothic" panose="020B0502020202020204"/>
            </a:rPr>
            <a:t>'Internal truancy'</a:t>
          </a:r>
          <a:endParaRPr lang="en-GB" sz="3300" kern="1200" dirty="0"/>
        </a:p>
      </dsp:txBody>
      <dsp:txXfrm>
        <a:off x="40523" y="1957561"/>
        <a:ext cx="6164219" cy="749069"/>
      </dsp:txXfrm>
    </dsp:sp>
    <dsp:sp modelId="{FBF4D737-0D05-4A24-9276-0B57AC4D71C5}">
      <dsp:nvSpPr>
        <dsp:cNvPr id="0" name=""/>
        <dsp:cNvSpPr/>
      </dsp:nvSpPr>
      <dsp:spPr>
        <a:xfrm>
          <a:off x="0" y="2842193"/>
          <a:ext cx="6245265" cy="830115"/>
        </a:xfrm>
        <a:prstGeom prst="round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GB" sz="3300" kern="1200" dirty="0">
              <a:latin typeface="Century Gothic"/>
            </a:rPr>
            <a:t>Disruptive behaviour</a:t>
          </a:r>
        </a:p>
      </dsp:txBody>
      <dsp:txXfrm>
        <a:off x="40523" y="2882716"/>
        <a:ext cx="6164219" cy="749069"/>
      </dsp:txXfrm>
    </dsp:sp>
    <dsp:sp modelId="{E65D204F-300A-44C4-81B0-AD8FEFBCBC7F}">
      <dsp:nvSpPr>
        <dsp:cNvPr id="0" name=""/>
        <dsp:cNvSpPr/>
      </dsp:nvSpPr>
      <dsp:spPr>
        <a:xfrm>
          <a:off x="0" y="3767348"/>
          <a:ext cx="6245265" cy="830115"/>
        </a:xfrm>
        <a:prstGeom prst="round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GB" sz="3300" kern="1200" dirty="0">
              <a:latin typeface="Century Gothic" panose="020B0502020202020204"/>
            </a:rPr>
            <a:t>Feeling unwell</a:t>
          </a:r>
        </a:p>
      </dsp:txBody>
      <dsp:txXfrm>
        <a:off x="40523" y="3807871"/>
        <a:ext cx="6164219" cy="749069"/>
      </dsp:txXfrm>
    </dsp:sp>
    <dsp:sp modelId="{4312B323-FB32-4DAE-8A8E-593E371880EE}">
      <dsp:nvSpPr>
        <dsp:cNvPr id="0" name=""/>
        <dsp:cNvSpPr/>
      </dsp:nvSpPr>
      <dsp:spPr>
        <a:xfrm>
          <a:off x="0" y="4692503"/>
          <a:ext cx="6245265" cy="830115"/>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GB" sz="3300" kern="1200" dirty="0">
              <a:latin typeface="Century Gothic" panose="020B0502020202020204"/>
            </a:rPr>
            <a:t>Leaving school site</a:t>
          </a:r>
        </a:p>
      </dsp:txBody>
      <dsp:txXfrm>
        <a:off x="40523" y="4733026"/>
        <a:ext cx="6164219" cy="7490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8624A-7371-407C-8A4A-7886FABAEFF8}">
      <dsp:nvSpPr>
        <dsp:cNvPr id="0" name=""/>
        <dsp:cNvSpPr/>
      </dsp:nvSpPr>
      <dsp:spPr>
        <a:xfrm>
          <a:off x="0" y="0"/>
          <a:ext cx="4023360" cy="108851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Brighton &amp; Hove</a:t>
          </a:r>
          <a:endParaRPr lang="en-US" sz="2400" kern="1200" dirty="0"/>
        </a:p>
      </dsp:txBody>
      <dsp:txXfrm>
        <a:off x="31882" y="31882"/>
        <a:ext cx="2756781" cy="1024755"/>
      </dsp:txXfrm>
    </dsp:sp>
    <dsp:sp modelId="{72DE8CC8-1118-4D9C-8142-A8F958020DC1}">
      <dsp:nvSpPr>
        <dsp:cNvPr id="0" name=""/>
        <dsp:cNvSpPr/>
      </dsp:nvSpPr>
      <dsp:spPr>
        <a:xfrm>
          <a:off x="336956" y="1286432"/>
          <a:ext cx="4023360" cy="1088519"/>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National pilot group </a:t>
          </a:r>
          <a:endParaRPr lang="en-US" sz="2400" kern="1200" dirty="0"/>
        </a:p>
      </dsp:txBody>
      <dsp:txXfrm>
        <a:off x="368838" y="1318314"/>
        <a:ext cx="2915101" cy="1024755"/>
      </dsp:txXfrm>
    </dsp:sp>
    <dsp:sp modelId="{1E82386F-A84C-43E6-8B65-3C6BAB06B595}">
      <dsp:nvSpPr>
        <dsp:cNvPr id="0" name=""/>
        <dsp:cNvSpPr/>
      </dsp:nvSpPr>
      <dsp:spPr>
        <a:xfrm>
          <a:off x="668883" y="2572865"/>
          <a:ext cx="4023360" cy="1088519"/>
        </a:xfrm>
        <a:prstGeom prst="roundRect">
          <a:avLst>
            <a:gd name="adj" fmla="val 1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DFE</a:t>
          </a:r>
          <a:endParaRPr lang="en-US" sz="2400" kern="1200" dirty="0"/>
        </a:p>
      </dsp:txBody>
      <dsp:txXfrm>
        <a:off x="700765" y="2604747"/>
        <a:ext cx="2920130" cy="1024755"/>
      </dsp:txXfrm>
    </dsp:sp>
    <dsp:sp modelId="{6C79349C-8B03-4443-A990-F4C73A202C09}">
      <dsp:nvSpPr>
        <dsp:cNvPr id="0" name=""/>
        <dsp:cNvSpPr/>
      </dsp:nvSpPr>
      <dsp:spPr>
        <a:xfrm>
          <a:off x="1005840" y="3859298"/>
          <a:ext cx="4023360" cy="1088519"/>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Aptos Display" panose="020F0302020204030204"/>
            </a:rPr>
            <a:t>Attendance</a:t>
          </a:r>
          <a:r>
            <a:rPr lang="en-GB" sz="2400" kern="1200" dirty="0"/>
            <a:t> research</a:t>
          </a:r>
          <a:r>
            <a:rPr lang="en-GB" sz="2400" kern="1200" dirty="0">
              <a:latin typeface="Aptos Display" panose="020F0302020204030204"/>
            </a:rPr>
            <a:t> project 24-25</a:t>
          </a:r>
          <a:endParaRPr lang="en-US" sz="2400" kern="1200" dirty="0"/>
        </a:p>
      </dsp:txBody>
      <dsp:txXfrm>
        <a:off x="1037722" y="3891180"/>
        <a:ext cx="2915101" cy="1024755"/>
      </dsp:txXfrm>
    </dsp:sp>
    <dsp:sp modelId="{6A3EE527-E719-4935-8F35-F371BDAE8021}">
      <dsp:nvSpPr>
        <dsp:cNvPr id="0" name=""/>
        <dsp:cNvSpPr/>
      </dsp:nvSpPr>
      <dsp:spPr>
        <a:xfrm>
          <a:off x="3315822" y="833707"/>
          <a:ext cx="707537" cy="707537"/>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475018" y="833707"/>
        <a:ext cx="389145" cy="532422"/>
      </dsp:txXfrm>
    </dsp:sp>
    <dsp:sp modelId="{DC87363E-AC3E-4A77-9583-7FA4152B05A4}">
      <dsp:nvSpPr>
        <dsp:cNvPr id="0" name=""/>
        <dsp:cNvSpPr/>
      </dsp:nvSpPr>
      <dsp:spPr>
        <a:xfrm>
          <a:off x="3652778" y="2120140"/>
          <a:ext cx="707537" cy="707537"/>
        </a:xfrm>
        <a:prstGeom prst="downArrow">
          <a:avLst>
            <a:gd name="adj1" fmla="val 55000"/>
            <a:gd name="adj2" fmla="val 45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811974" y="2120140"/>
        <a:ext cx="389145" cy="532422"/>
      </dsp:txXfrm>
    </dsp:sp>
    <dsp:sp modelId="{825C737E-1B89-4F79-8F16-E940CDC86AAB}">
      <dsp:nvSpPr>
        <dsp:cNvPr id="0" name=""/>
        <dsp:cNvSpPr/>
      </dsp:nvSpPr>
      <dsp:spPr>
        <a:xfrm>
          <a:off x="3984705" y="3406572"/>
          <a:ext cx="707537" cy="707537"/>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143901" y="3406572"/>
        <a:ext cx="389145" cy="5324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1271C-3F84-4CF8-9D06-D98466D28211}">
      <dsp:nvSpPr>
        <dsp:cNvPr id="0" name=""/>
        <dsp:cNvSpPr/>
      </dsp:nvSpPr>
      <dsp:spPr>
        <a:xfrm>
          <a:off x="3364992" y="2124"/>
          <a:ext cx="3785616" cy="14022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Extend the evidence base</a:t>
          </a:r>
          <a:r>
            <a:rPr lang="en-GB" sz="2700" kern="1200">
              <a:latin typeface="Aptos Display" panose="020F0302020204030204"/>
            </a:rPr>
            <a:t> &amp; make improvements</a:t>
          </a:r>
          <a:endParaRPr lang="en-US" sz="2700" kern="1200" err="1"/>
        </a:p>
      </dsp:txBody>
      <dsp:txXfrm>
        <a:off x="3433446" y="70578"/>
        <a:ext cx="3648708" cy="1265378"/>
      </dsp:txXfrm>
    </dsp:sp>
    <dsp:sp modelId="{81FADC92-37E1-4791-A9EC-53C1CD626A07}">
      <dsp:nvSpPr>
        <dsp:cNvPr id="0" name=""/>
        <dsp:cNvSpPr/>
      </dsp:nvSpPr>
      <dsp:spPr>
        <a:xfrm>
          <a:off x="3364992" y="1474525"/>
          <a:ext cx="3785616" cy="1402286"/>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latin typeface="Century Gothic" panose="020B0502020202020204"/>
            </a:rPr>
            <a:t>Digitisation</a:t>
          </a:r>
          <a:endParaRPr lang="en-US" sz="2700" kern="1200"/>
        </a:p>
      </dsp:txBody>
      <dsp:txXfrm>
        <a:off x="3433446" y="1542979"/>
        <a:ext cx="3648708" cy="1265378"/>
      </dsp:txXfrm>
    </dsp:sp>
    <dsp:sp modelId="{7A8EAE72-F360-4379-953A-DB4C3280164A}">
      <dsp:nvSpPr>
        <dsp:cNvPr id="0" name=""/>
        <dsp:cNvSpPr/>
      </dsp:nvSpPr>
      <dsp:spPr>
        <a:xfrm>
          <a:off x="3364992" y="2946926"/>
          <a:ext cx="3785616" cy="1402286"/>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Link to wider issues in education</a:t>
          </a:r>
          <a:endParaRPr lang="en-US" sz="2700" kern="1200"/>
        </a:p>
      </dsp:txBody>
      <dsp:txXfrm>
        <a:off x="3433446"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DF220-5DB2-46AB-A61E-62D25A5F946C}" type="datetimeFigureOut">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61583-CAB5-4532-B01B-B64E9959AD72}" type="slidenum">
              <a:t>‹#›</a:t>
            </a:fld>
            <a:endParaRPr lang="en-US"/>
          </a:p>
        </p:txBody>
      </p:sp>
    </p:spTree>
    <p:extLst>
      <p:ext uri="{BB962C8B-B14F-4D97-AF65-F5344CB8AC3E}">
        <p14:creationId xmlns:p14="http://schemas.microsoft.com/office/powerpoint/2010/main" val="280411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seminar will focus on work being carried out in Brighton &amp; Hove to promote the inclusion of children and young people who struggle to attend school.</a:t>
            </a:r>
            <a:br>
              <a:rPr lang="en-US" dirty="0">
                <a:cs typeface="+mn-lt"/>
              </a:rPr>
            </a:br>
            <a:endParaRPr lang="en-US" dirty="0">
              <a:ea typeface="Calibri"/>
              <a:cs typeface="+mn-lt"/>
            </a:endParaRPr>
          </a:p>
          <a:p>
            <a:endParaRPr lang="en-US" dirty="0">
              <a:cs typeface="Calibri"/>
            </a:endParaRPr>
          </a:p>
        </p:txBody>
      </p:sp>
      <p:sp>
        <p:nvSpPr>
          <p:cNvPr id="4" name="Slide Number Placeholder 3"/>
          <p:cNvSpPr>
            <a:spLocks noGrp="1"/>
          </p:cNvSpPr>
          <p:nvPr>
            <p:ph type="sldNum" sz="quarter" idx="5"/>
          </p:nvPr>
        </p:nvSpPr>
        <p:spPr/>
        <p:txBody>
          <a:bodyPr/>
          <a:lstStyle/>
          <a:p>
            <a:fld id="{A5061583-CAB5-4532-B01B-B64E9959AD72}" type="slidenum">
              <a:t>1</a:t>
            </a:fld>
            <a:endParaRPr lang="en-US"/>
          </a:p>
        </p:txBody>
      </p:sp>
    </p:spTree>
    <p:extLst>
      <p:ext uri="{BB962C8B-B14F-4D97-AF65-F5344CB8AC3E}">
        <p14:creationId xmlns:p14="http://schemas.microsoft.com/office/powerpoint/2010/main" val="331986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The theory behind ATTEND.</a:t>
            </a:r>
          </a:p>
          <a:p>
            <a:endParaRPr lang="en-GB" dirty="0">
              <a:cs typeface="Calibri"/>
            </a:endParaRPr>
          </a:p>
          <a:p>
            <a:r>
              <a:rPr lang="en-GB" dirty="0">
                <a:cs typeface="Calibri"/>
              </a:rPr>
              <a:t>One principle is that the information gathering is set up the way it is because it can sometimes be helpful to think about the risk factors in terms of predisposing, precipitating and maintaining factors.</a:t>
            </a:r>
          </a:p>
          <a:p>
            <a:endParaRPr lang="en-GB" dirty="0">
              <a:cs typeface="Calibri"/>
            </a:endParaRPr>
          </a:p>
          <a:p>
            <a:r>
              <a:rPr lang="en-GB" b="1" dirty="0">
                <a:cs typeface="Calibri"/>
              </a:rPr>
              <a:t>Predisposing factors</a:t>
            </a:r>
            <a:r>
              <a:rPr lang="en-GB" dirty="0">
                <a:cs typeface="Calibri"/>
              </a:rPr>
              <a:t> are concerned with who is most at risk because of a range of personal, family, school or community factors.</a:t>
            </a:r>
            <a:r>
              <a:rPr lang="en-GB" dirty="0"/>
              <a:t> We've already talked about some of those in terms of the context and statistics.</a:t>
            </a:r>
            <a:endParaRPr lang="en-GB" dirty="0">
              <a:ea typeface="Calibri"/>
              <a:cs typeface="Calibri"/>
            </a:endParaRPr>
          </a:p>
          <a:p>
            <a:r>
              <a:rPr lang="en-GB" b="1" dirty="0">
                <a:cs typeface="Calibri"/>
              </a:rPr>
              <a:t>Precipitating factors</a:t>
            </a:r>
            <a:r>
              <a:rPr lang="en-GB" dirty="0">
                <a:cs typeface="Calibri"/>
              </a:rPr>
              <a:t> are concerned with sudden or traumatic life events that might trigger a period of poor attendance. Examples might include a bereavement or marital break up, or an incident at school such as a clash with a teacher or a period of bullying, or simply making the transition from primary to secondary school.  A precipitating factor might also be a larger scale event, like a global pandemic!</a:t>
            </a:r>
            <a:endParaRPr lang="en-GB" dirty="0">
              <a:ea typeface="Calibri"/>
              <a:cs typeface="Calibri"/>
            </a:endParaRPr>
          </a:p>
          <a:p>
            <a:r>
              <a:rPr lang="en-GB" b="1" dirty="0">
                <a:cs typeface="Calibri"/>
              </a:rPr>
              <a:t>Maintaining factors</a:t>
            </a:r>
            <a:r>
              <a:rPr lang="en-GB" dirty="0">
                <a:cs typeface="Calibri"/>
              </a:rPr>
              <a:t> are circumstances that prolong the problem and lead to the feeling of ‘</a:t>
            </a:r>
            <a:r>
              <a:rPr lang="en-GB" dirty="0" err="1">
                <a:cs typeface="Calibri"/>
              </a:rPr>
              <a:t>stuckness</a:t>
            </a:r>
            <a:r>
              <a:rPr lang="en-GB" dirty="0">
                <a:cs typeface="Calibri"/>
              </a:rPr>
              <a:t>’, which often characterises attendance difficulties. Examples might be - getting very behind with the curriculum, social embarrassment about explaining absence to peers or staff or disrupted sleep cycles where YP have fallen into a pattern of very late nights and sleeping during the day. </a:t>
            </a:r>
          </a:p>
          <a:p>
            <a:endParaRPr lang="en-GB" dirty="0">
              <a:cs typeface="Calibri"/>
            </a:endParaRPr>
          </a:p>
          <a:p>
            <a:r>
              <a:rPr lang="en-GB" dirty="0">
                <a:cs typeface="Calibri"/>
              </a:rPr>
              <a:t>The forms and timeline used together try to capture all of these different factors.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8BF018-B02B-4634-B9C1-781C92BA16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81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Calibri"/>
              </a:rPr>
              <a:t>And another main principle of ATTEND is that low attendance is often the combination of several, complex, interacting factors unique to each individual. </a:t>
            </a:r>
            <a:r>
              <a:rPr lang="en-GB" dirty="0"/>
              <a:t>It's unlikely to be just one thing.</a:t>
            </a:r>
            <a:r>
              <a:rPr lang="en-GB" dirty="0">
                <a:cs typeface="Calibri"/>
              </a:rPr>
              <a:t> These include personal factors (which you might term 'within-child') but also environmental factors, such as peer relationships, family circumstances, school/LA support service structures and socio-political factors, as well as maintenance factors once a young person has been absent for some time. </a:t>
            </a:r>
          </a:p>
          <a:p>
            <a:pPr>
              <a:defRPr/>
            </a:pPr>
            <a:endParaRPr lang="en-GB" dirty="0">
              <a:cs typeface="Calibri"/>
            </a:endParaRPr>
          </a:p>
          <a:p>
            <a:pPr>
              <a:defRPr/>
            </a:pPr>
            <a:r>
              <a:rPr lang="en-GB" dirty="0">
                <a:cs typeface="Calibri"/>
              </a:rPr>
              <a:t>This is an interactional, eco-systemic model which summarises all of the factors and is drawn from </a:t>
            </a:r>
            <a:r>
              <a:rPr lang="en-GB" dirty="0" err="1">
                <a:cs typeface="Calibri"/>
              </a:rPr>
              <a:t>Brofenbrenner's</a:t>
            </a:r>
            <a:r>
              <a:rPr lang="en-GB" dirty="0">
                <a:cs typeface="Calibri"/>
              </a:rPr>
              <a:t> Ecological Systems Theory (1979). </a:t>
            </a:r>
            <a:endParaRPr lang="en-GB" dirty="0">
              <a:ea typeface="Calibri"/>
              <a:cs typeface="Calibri"/>
            </a:endParaRPr>
          </a:p>
          <a:p>
            <a:pPr>
              <a:defRPr/>
            </a:pPr>
            <a:endParaRPr lang="en-GB" dirty="0">
              <a:cs typeface="Calibri"/>
            </a:endParaRPr>
          </a:p>
          <a:p>
            <a:pPr>
              <a:defRPr/>
            </a:pPr>
            <a:r>
              <a:rPr lang="en-GB" dirty="0">
                <a:cs typeface="Calibri"/>
              </a:rPr>
              <a:t>CYP themselves often can’t tell you what it is that is causing their difficulties with attendance if asked directly. Young people often say they don't know the reason but they 'just can't'. They often need help to process and understand their experiences themselves.</a:t>
            </a:r>
            <a:r>
              <a:rPr lang="en-GB" dirty="0"/>
              <a:t> We therefore need to capture a rich picture of what is going on for that CYP &amp; their family in order to address it adequately.</a:t>
            </a:r>
            <a:endParaRPr lang="en-GB" dirty="0">
              <a:ea typeface="Calibri"/>
              <a:cs typeface="Calibri"/>
            </a:endParaRPr>
          </a:p>
        </p:txBody>
      </p:sp>
      <p:sp>
        <p:nvSpPr>
          <p:cNvPr id="4" name="Slide Number Placeholder 3"/>
          <p:cNvSpPr>
            <a:spLocks noGrp="1"/>
          </p:cNvSpPr>
          <p:nvPr>
            <p:ph type="sldNum" sz="quarter" idx="10"/>
          </p:nvPr>
        </p:nvSpPr>
        <p:spPr/>
        <p:txBody>
          <a:bodyPr/>
          <a:lstStyle/>
          <a:p>
            <a:fld id="{CF1FFD59-33B9-4E73-877C-FC01CD05320B}" type="slidenum">
              <a:rPr lang="en-GB" smtClean="0"/>
              <a:t>11</a:t>
            </a:fld>
            <a:endParaRPr lang="en-GB"/>
          </a:p>
        </p:txBody>
      </p:sp>
    </p:spTree>
    <p:extLst>
      <p:ext uri="{BB962C8B-B14F-4D97-AF65-F5344CB8AC3E}">
        <p14:creationId xmlns:p14="http://schemas.microsoft.com/office/powerpoint/2010/main" val="1442100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ATTEND also recognises that school non-attendance can be a bit of a HOT POTATO. It's an area where professionals and families can feel challenged and 'stuck' because research shows that it is a quite a hard area to have impact and so there is a tendency to want to pass the responsibility or blame. It is also an area where individual parents may hold shame – because they feel they 'should' be able to get their kids to school. </a:t>
            </a:r>
            <a:endParaRPr lang="en-US" dirty="0"/>
          </a:p>
          <a:p>
            <a:endParaRPr lang="en-GB" sz="1100" dirty="0">
              <a:cs typeface="Calibri"/>
            </a:endParaRPr>
          </a:p>
          <a:p>
            <a:r>
              <a:rPr lang="en-GB" sz="1100" dirty="0">
                <a:cs typeface="Calibri"/>
              </a:rPr>
              <a:t>I noticed in my literature review that research undertaken with parents/carers often locates the reasons as within-school. School-based research often places the cause within families. I also see this in my own EP work. </a:t>
            </a:r>
          </a:p>
          <a:p>
            <a:endParaRPr lang="en-GB" sz="1100" dirty="0">
              <a:cs typeface="Calibri"/>
            </a:endParaRPr>
          </a:p>
          <a:p>
            <a:r>
              <a:rPr lang="en-GB" sz="1100" dirty="0">
                <a:cs typeface="Calibri"/>
              </a:rPr>
              <a:t>In my research, families were often passed between services (e.g., adult social care saying it was a child social care issue and vice versa) or everyone 'on hold' waiting for CAMHS because other services were saying they couldn't help until there had been a medical diagnosis. </a:t>
            </a:r>
          </a:p>
          <a:p>
            <a:endParaRPr lang="en-GB" sz="1100" dirty="0">
              <a:cs typeface="Calibri"/>
            </a:endParaRPr>
          </a:p>
          <a:p>
            <a:r>
              <a:rPr lang="en-GB" sz="1100" dirty="0">
                <a:cs typeface="Calibri"/>
              </a:rPr>
              <a:t>The ATTEND ethos is that the most effective intervention is when everyone works together in a team approach. </a:t>
            </a:r>
            <a:r>
              <a:rPr lang="en-GB" dirty="0"/>
              <a:t>The idea is to use a consultation approach to ensure everyone's voice is heard, as much as possible without judgement or blame, and then to arrive at a shared understanding which contributes to an agreed plan.</a:t>
            </a:r>
            <a:endParaRPr lang="en-GB" dirty="0">
              <a:cs typeface="Calibri"/>
            </a:endParaRPr>
          </a:p>
        </p:txBody>
      </p:sp>
      <p:sp>
        <p:nvSpPr>
          <p:cNvPr id="4" name="Slide Number Placeholder 3"/>
          <p:cNvSpPr>
            <a:spLocks noGrp="1"/>
          </p:cNvSpPr>
          <p:nvPr>
            <p:ph type="sldNum" sz="quarter" idx="5"/>
          </p:nvPr>
        </p:nvSpPr>
        <p:spPr/>
        <p:txBody>
          <a:bodyPr/>
          <a:lstStyle/>
          <a:p>
            <a:fld id="{EFAAC023-F0FA-40A3-A895-EB078AEDE441}" type="slidenum">
              <a:rPr lang="en-GB"/>
              <a:t>12</a:t>
            </a:fld>
            <a:endParaRPr lang="en-GB"/>
          </a:p>
        </p:txBody>
      </p:sp>
    </p:spTree>
    <p:extLst>
      <p:ext uri="{BB962C8B-B14F-4D97-AF65-F5344CB8AC3E}">
        <p14:creationId xmlns:p14="http://schemas.microsoft.com/office/powerpoint/2010/main" val="274747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And the final principle of ATTEND is that the framework is universal. There are quite a lot of labels associated with low school attendance.  These are a few you may have come across. The ATTEND Framework is a tool that can be used with any of these labels because it is based on the theory that the underlying reasons are often complex and cross over. And it is the underlying reasons we need to address and support. </a:t>
            </a:r>
            <a:endParaRPr lang="en-GB" dirty="0"/>
          </a:p>
          <a:p>
            <a:endParaRPr lang="en-GB" dirty="0"/>
          </a:p>
          <a:p>
            <a:r>
              <a:rPr lang="en-GB" dirty="0"/>
              <a:t>I think we spend a lot of time on the semantics of attendance – putting children into categories, which can sometimes actually be unhelpful in terms of the varying support offered. I can see the good intent behind this (getting the label right for a child, e.g., the label 'EBSA' trying to highlight that this is not an active choice and comes with a high level of emotional distress). However, I think labelling can sometimes end up being overly </a:t>
            </a:r>
            <a:r>
              <a:rPr lang="en-GB" dirty="0" err="1"/>
              <a:t>pathologising</a:t>
            </a:r>
            <a:r>
              <a:rPr lang="en-GB" dirty="0"/>
              <a:t> or criminalising.  We might define one young person as a ‘school phobic’, view their needs through a 'mental health' lens and sympathetically refer them for medical and therapeutic support and home tuition. We then might define another young person as a ‘truant’ and refer them to the youth offending service with a series of fines for the parents. I would argue that many of the reasons for truancy are also emotionally-based.</a:t>
            </a:r>
            <a:endParaRPr lang="en-GB" dirty="0">
              <a:cs typeface="Calibri"/>
            </a:endParaRPr>
          </a:p>
        </p:txBody>
      </p:sp>
      <p:sp>
        <p:nvSpPr>
          <p:cNvPr id="4" name="Slide Number Placeholder 3"/>
          <p:cNvSpPr>
            <a:spLocks noGrp="1"/>
          </p:cNvSpPr>
          <p:nvPr>
            <p:ph type="sldNum" sz="quarter" idx="5"/>
          </p:nvPr>
        </p:nvSpPr>
        <p:spPr/>
        <p:txBody>
          <a:bodyPr/>
          <a:lstStyle/>
          <a:p>
            <a:fld id="{7478A0AD-2E0B-4599-8B17-F1DC5AA56C00}" type="slidenum">
              <a:rPr lang="en-GB"/>
              <a:t>13</a:t>
            </a:fld>
            <a:endParaRPr lang="en-GB"/>
          </a:p>
        </p:txBody>
      </p:sp>
    </p:spTree>
    <p:extLst>
      <p:ext uri="{BB962C8B-B14F-4D97-AF65-F5344CB8AC3E}">
        <p14:creationId xmlns:p14="http://schemas.microsoft.com/office/powerpoint/2010/main" val="779115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And it isn't just about physically being in or out of the school building, its also about engagement and readiness to learn. So it doesn’t matter if you are persistently late to school but attend well for the rest of the day, show high levels of distress separating from a parent at the school gates, have reasonable registered attendance but spend time walking the corridors or hiding in the school grounds or toilets or sitting in the medical room rather than being in class or demonstrate disruptive behaviour designed to provoke ejection from class. The ATTEND Framework is appropriate to use in all of these circumstances, because they are all a probable communication that there are unaddressed, underlying needs.</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7478A0AD-2E0B-4599-8B17-F1DC5AA56C00}" type="slidenum">
              <a:rPr lang="en-GB"/>
              <a:t>14</a:t>
            </a:fld>
            <a:endParaRPr lang="en-GB"/>
          </a:p>
        </p:txBody>
      </p:sp>
    </p:spTree>
    <p:extLst>
      <p:ext uri="{BB962C8B-B14F-4D97-AF65-F5344CB8AC3E}">
        <p14:creationId xmlns:p14="http://schemas.microsoft.com/office/powerpoint/2010/main" val="341264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These are just a few quotes that I wanted to share from my research with family coaches that illustrate some of the family based factors and led me to think much more broadly about the barriers to school attendance.</a:t>
            </a:r>
          </a:p>
        </p:txBody>
      </p:sp>
      <p:sp>
        <p:nvSpPr>
          <p:cNvPr id="4" name="Slide Number Placeholder 3"/>
          <p:cNvSpPr>
            <a:spLocks noGrp="1"/>
          </p:cNvSpPr>
          <p:nvPr>
            <p:ph type="sldNum" sz="quarter" idx="10"/>
          </p:nvPr>
        </p:nvSpPr>
        <p:spPr/>
        <p:txBody>
          <a:bodyPr/>
          <a:lstStyle/>
          <a:p>
            <a:fld id="{F58BF018-B02B-4634-B9C1-781C92BA1665}" type="slidenum">
              <a:rPr lang="en-GB" smtClean="0"/>
              <a:t>15</a:t>
            </a:fld>
            <a:endParaRPr lang="en-GB"/>
          </a:p>
        </p:txBody>
      </p:sp>
    </p:spTree>
    <p:extLst>
      <p:ext uri="{BB962C8B-B14F-4D97-AF65-F5344CB8AC3E}">
        <p14:creationId xmlns:p14="http://schemas.microsoft.com/office/powerpoint/2010/main" val="45732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This quote from my research illustrates that some children and young people have really strong reasons to stay out of school. If you don’t understand the reasons, you can’t put in place successful support. </a:t>
            </a:r>
          </a:p>
          <a:p>
            <a:endParaRPr lang="en-GB" dirty="0">
              <a:cs typeface="Calibri"/>
            </a:endParaRPr>
          </a:p>
          <a:p>
            <a:r>
              <a:rPr lang="en-GB" dirty="0">
                <a:cs typeface="Calibri"/>
              </a:rPr>
              <a:t>For this 15-year-old boy who is staying at home because he is worried about his mother, who has a domestically abusive new partner, all the CBT sessions and part-time timetables in the world, won’t work to get him to come back to school. He will only return once he feels sure that his mother will be safe. And depending on other factors he may express this in several different ways (e.g., truant and hang around the local neighbourhood, act out in class to get sent home, feel that he is unwell, show signs of panic at the school gates etc).</a:t>
            </a:r>
          </a:p>
          <a:p>
            <a:endParaRPr lang="en-GB" dirty="0">
              <a:cs typeface="Calibri"/>
            </a:endParaRPr>
          </a:p>
        </p:txBody>
      </p:sp>
      <p:sp>
        <p:nvSpPr>
          <p:cNvPr id="4" name="Slide Number Placeholder 3"/>
          <p:cNvSpPr>
            <a:spLocks noGrp="1"/>
          </p:cNvSpPr>
          <p:nvPr>
            <p:ph type="sldNum" sz="quarter" idx="10"/>
          </p:nvPr>
        </p:nvSpPr>
        <p:spPr/>
        <p:txBody>
          <a:bodyPr/>
          <a:lstStyle/>
          <a:p>
            <a:fld id="{F58BF018-B02B-4634-B9C1-781C92BA1665}" type="slidenum">
              <a:rPr lang="en-GB" smtClean="0"/>
              <a:t>16</a:t>
            </a:fld>
            <a:endParaRPr lang="en-GB"/>
          </a:p>
        </p:txBody>
      </p:sp>
    </p:spTree>
    <p:extLst>
      <p:ext uri="{BB962C8B-B14F-4D97-AF65-F5344CB8AC3E}">
        <p14:creationId xmlns:p14="http://schemas.microsoft.com/office/powerpoint/2010/main" val="457325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It’s a good mental exercise to think about where education fits here? </a:t>
            </a:r>
            <a:endParaRPr lang="en-GB" dirty="0">
              <a:ea typeface="Calibri" panose="020F0502020204030204"/>
              <a:cs typeface="Calibri"/>
            </a:endParaRPr>
          </a:p>
          <a:p>
            <a:endParaRPr lang="en-GB" dirty="0">
              <a:ea typeface="Calibri" panose="020F0502020204030204"/>
              <a:cs typeface="Calibri"/>
            </a:endParaRPr>
          </a:p>
          <a:p>
            <a:r>
              <a:rPr lang="en-GB" dirty="0">
                <a:cs typeface="Calibri"/>
              </a:rPr>
              <a:t>You could argue that it is right at the top. It can only be a priority for families when some of their more pressing needs are being met - when the shift is made from short-term thinking about necessities to longer term thinking about future prospects.</a:t>
            </a:r>
            <a:endParaRPr lang="en-GB" dirty="0">
              <a:ea typeface="Calibri"/>
              <a:cs typeface="Calibri"/>
            </a:endParaRPr>
          </a:p>
          <a:p>
            <a:endParaRPr lang="en-GB" dirty="0">
              <a:cs typeface="Calibri"/>
            </a:endParaRPr>
          </a:p>
          <a:p>
            <a:r>
              <a:rPr lang="en-GB" dirty="0">
                <a:cs typeface="Calibri"/>
              </a:rPr>
              <a:t>Equally, for some neurodivergent children, you could argue that the cognitive load of: managing sensory differences in the school environment, masking, the requirement to control the physical urge for movement, the social pressures, managing a myriad of unpredictable changes (e.g., seating, supply teachers, timetable changes, inconsistency of rules) is so high that they no longer feel 'safe’.</a:t>
            </a:r>
            <a:endParaRPr lang="en-GB"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78A0AD-2E0B-4599-8B17-F1DC5AA56C00}" type="slidenum">
              <a:rPr lang="en-GB"/>
              <a:t>17</a:t>
            </a:fld>
            <a:endParaRPr lang="en-GB"/>
          </a:p>
        </p:txBody>
      </p:sp>
    </p:spTree>
    <p:extLst>
      <p:ext uri="{BB962C8B-B14F-4D97-AF65-F5344CB8AC3E}">
        <p14:creationId xmlns:p14="http://schemas.microsoft.com/office/powerpoint/2010/main" val="153708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And why I feel that we should generally avoid medicalising and certainly criminalising school non-attendance is because I believe it is a behaviour which often makes perfect sense given the circumstances.</a:t>
            </a:r>
          </a:p>
          <a:p>
            <a:endParaRPr lang="en-GB" dirty="0">
              <a:cs typeface="Calibri"/>
            </a:endParaRPr>
          </a:p>
          <a:p>
            <a:r>
              <a:rPr lang="en-GB" dirty="0">
                <a:cs typeface="Calibri"/>
              </a:rPr>
              <a:t>Illustrated beautifully by this comment from one of the family coaches, several of the coaches I interviewed for my doctorate expressed feeling unsurprised at a young person's absence from school which was seen to be more of a 'coping mechanism' than a disorder. We would all struggle given similar circumstances.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7478A0AD-2E0B-4599-8B17-F1DC5AA56C00}" type="slidenum">
              <a:rPr lang="en-GB"/>
              <a:t>18</a:t>
            </a:fld>
            <a:endParaRPr lang="en-GB"/>
          </a:p>
        </p:txBody>
      </p:sp>
    </p:spTree>
    <p:extLst>
      <p:ext uri="{BB962C8B-B14F-4D97-AF65-F5344CB8AC3E}">
        <p14:creationId xmlns:p14="http://schemas.microsoft.com/office/powerpoint/2010/main" val="1213787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cs typeface="Calibri"/>
              </a:rPr>
              <a:t>This slide gives an overview of how the framework is currently being used.</a:t>
            </a:r>
          </a:p>
          <a:p>
            <a:endParaRPr lang="en-GB" sz="1100" dirty="0">
              <a:cs typeface="Calibri"/>
            </a:endParaRPr>
          </a:p>
          <a:p>
            <a:r>
              <a:rPr lang="en-GB" b="1" dirty="0"/>
              <a:t>B&amp;H - </a:t>
            </a:r>
            <a:r>
              <a:rPr lang="en-GB" dirty="0"/>
              <a:t>all schools have free copies and we offer central training for school staff and other services including social services, who have started to use it this year. </a:t>
            </a:r>
          </a:p>
          <a:p>
            <a:endParaRPr lang="en-GB" dirty="0"/>
          </a:p>
          <a:p>
            <a:r>
              <a:rPr lang="en-GB" dirty="0"/>
              <a:t>A group of EPSs have formed </a:t>
            </a:r>
            <a:r>
              <a:rPr lang="en-GB" b="1" dirty="0"/>
              <a:t>a national research group </a:t>
            </a:r>
            <a:r>
              <a:rPr lang="en-GB" dirty="0"/>
              <a:t>and are currently piloting ATTEND. incl. Derby City, Nottingham City, Nottingham County, Lancashire and Coventry. Mainly it has been rolled out to all schools through a comprehensive training programme.</a:t>
            </a:r>
            <a:endParaRPr lang="en-US" dirty="0"/>
          </a:p>
          <a:p>
            <a:endParaRPr lang="en-GB" dirty="0"/>
          </a:p>
          <a:p>
            <a:r>
              <a:rPr lang="en-GB" b="1" dirty="0"/>
              <a:t>DFE -</a:t>
            </a:r>
            <a:r>
              <a:rPr lang="en-GB" dirty="0"/>
              <a:t> interested but require an evidence-base and a 'train the trainer' system in place before taking it any further. It would be nice to see EP work influencing wider policy here.</a:t>
            </a:r>
            <a:endParaRPr lang="en-US" dirty="0"/>
          </a:p>
          <a:p>
            <a:endParaRPr lang="en-GB" dirty="0"/>
          </a:p>
          <a:p>
            <a:r>
              <a:rPr lang="en-GB" dirty="0"/>
              <a:t>Small pockets of </a:t>
            </a:r>
            <a:r>
              <a:rPr lang="en-GB" b="1" dirty="0"/>
              <a:t>research </a:t>
            </a:r>
            <a:r>
              <a:rPr lang="en-GB" dirty="0"/>
              <a:t>nationally e.g. TEPs focusing on ATTEND for their doctoral research.</a:t>
            </a:r>
          </a:p>
          <a:p>
            <a:endParaRPr lang="en-GB" dirty="0"/>
          </a:p>
          <a:p>
            <a:r>
              <a:rPr lang="en-GB" dirty="0"/>
              <a:t>I am running a research project In B&amp;H this year with 3 of our large mainstream secondary schools, commissioned by the Schools Mental Health Service. Focus: Year 8 students with less than 85% attendance for the previous academic year. Each child will complete an ATTEND form with a key adult from school during the Autumn Term. I will analyse data for themes during the Spring Term, collate and feedback to schools and the LA to suggest some possible larger scale intervention models. </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7478A0AD-2E0B-4599-8B17-F1DC5AA56C00}" type="slidenum">
              <a:rPr lang="en-GB"/>
              <a:t>19</a:t>
            </a:fld>
            <a:endParaRPr lang="en-GB"/>
          </a:p>
        </p:txBody>
      </p:sp>
    </p:spTree>
    <p:extLst>
      <p:ext uri="{BB962C8B-B14F-4D97-AF65-F5344CB8AC3E}">
        <p14:creationId xmlns:p14="http://schemas.microsoft.com/office/powerpoint/2010/main" val="37233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5061583-CAB5-4532-B01B-B64E9959AD72}" type="slidenum">
              <a:t>2</a:t>
            </a:fld>
            <a:endParaRPr lang="en-US"/>
          </a:p>
        </p:txBody>
      </p:sp>
    </p:spTree>
    <p:extLst>
      <p:ext uri="{BB962C8B-B14F-4D97-AF65-F5344CB8AC3E}">
        <p14:creationId xmlns:p14="http://schemas.microsoft.com/office/powerpoint/2010/main" val="573277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ea typeface="Calibri"/>
                <a:cs typeface="Calibri"/>
              </a:rPr>
              <a:t>And finally – what next? I'd like to see some robust, independent research which extends the evidence base and looks at ways to improve and amend ATTEND.</a:t>
            </a:r>
            <a:endParaRPr lang="en-US" dirty="0"/>
          </a:p>
          <a:p>
            <a:endParaRPr lang="en-GB" sz="1100" dirty="0">
              <a:ea typeface="Calibri"/>
              <a:cs typeface="Calibri"/>
            </a:endParaRPr>
          </a:p>
          <a:p>
            <a:r>
              <a:rPr lang="en-GB" sz="1100" dirty="0">
                <a:ea typeface="Calibri"/>
                <a:cs typeface="Calibri"/>
              </a:rPr>
              <a:t>I have also been asked frequently to digitise it. An electronic resource would enable local authorities to adapt the guidance to signpost to local resources and services. It could be regularly updated and collect data centrally to support with research. I'm very open to ideas on how to take this forward, as I have found it much harder than expected. </a:t>
            </a:r>
          </a:p>
          <a:p>
            <a:endParaRPr lang="en-GB" sz="1100" dirty="0">
              <a:ea typeface="Calibri"/>
              <a:cs typeface="Calibri"/>
            </a:endParaRPr>
          </a:p>
          <a:p>
            <a:r>
              <a:rPr lang="en-GB" sz="1100" dirty="0">
                <a:ea typeface="Calibri"/>
                <a:cs typeface="Calibri"/>
              </a:rPr>
              <a:t>More widely – there needs to be more creative thinking about education. I am really interested in the debate about the function of education and how we can think more flexibly about what this looks like. We've seen for example that a hybrid model can work for some children during the pandemic. Does the physical school building model work for all our young people? For lots of our neurodivergent students schools can be a sensory nightmare. Equally, does school need to extend its remit to be more of a hub for social and community services, where some of the family-based issues can be addressed? We would benefit from revisiting the purpose of education and whether our current model is in fact fit for purpose.</a:t>
            </a:r>
          </a:p>
          <a:p>
            <a:endParaRPr lang="en-US" dirty="0">
              <a:ea typeface="Calibri"/>
              <a:cs typeface="Calibri"/>
            </a:endParaRPr>
          </a:p>
          <a:p>
            <a:r>
              <a:rPr lang="en-US" dirty="0">
                <a:ea typeface="Calibri"/>
                <a:cs typeface="Calibri"/>
              </a:rPr>
              <a:t>I am really interested to hear your views. I have left a little time at the end for any comments, questions, thoughts or feedback and for those who would like to come and have a look at the packs, I have a couple with </a:t>
            </a:r>
            <a:r>
              <a:rPr lang="en-US">
                <a:ea typeface="Calibri"/>
                <a:cs typeface="Calibri"/>
              </a:rPr>
              <a:t>me.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478A0AD-2E0B-4599-8B17-F1DC5AA56C00}" type="slidenum">
              <a:rPr lang="en-GB"/>
              <a:t>20</a:t>
            </a:fld>
            <a:endParaRPr lang="en-GB"/>
          </a:p>
        </p:txBody>
      </p:sp>
    </p:spTree>
    <p:extLst>
      <p:ext uri="{BB962C8B-B14F-4D97-AF65-F5344CB8AC3E}">
        <p14:creationId xmlns:p14="http://schemas.microsoft.com/office/powerpoint/2010/main" val="80281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Thankyou for listening. Here are some references and helpful contacts if you are interested in hearing more.</a:t>
            </a:r>
          </a:p>
          <a:p>
            <a:pPr marL="228600" indent="-228600">
              <a:buAutoNum type="arabicPeriod"/>
            </a:pPr>
            <a:endParaRPr lang="en-US" dirty="0">
              <a:ea typeface="Calibri"/>
              <a:cs typeface="Calibri"/>
            </a:endParaRPr>
          </a:p>
          <a:p>
            <a:pPr marL="228600" indent="-228600">
              <a:buAutoNum type="arabicPeriod"/>
            </a:pPr>
            <a:endParaRPr lang="en-US" dirty="0">
              <a:ea typeface="Calibri"/>
              <a:cs typeface="Calibri"/>
            </a:endParaRPr>
          </a:p>
          <a:p>
            <a:pPr marL="228600" indent="-228600">
              <a:buAutoNum type="arabicPeriod"/>
            </a:pPr>
            <a:endParaRPr lang="en-US" dirty="0"/>
          </a:p>
          <a:p>
            <a:pPr marL="228600" indent="-228600">
              <a:buAutoNum type="arabicPeriod"/>
            </a:pPr>
            <a:endParaRPr lang="en-US" dirty="0">
              <a:ea typeface="Calibri"/>
              <a:cs typeface="Calibri"/>
            </a:endParaRPr>
          </a:p>
          <a:p>
            <a:pPr marL="228600" indent="-228600">
              <a:buAutoNum type="arabicPeriod"/>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478A0AD-2E0B-4599-8B17-F1DC5AA56C00}" type="slidenum">
              <a:rPr lang="en-GB"/>
              <a:t>21</a:t>
            </a:fld>
            <a:endParaRPr lang="en-GB"/>
          </a:p>
        </p:txBody>
      </p:sp>
    </p:spTree>
    <p:extLst>
      <p:ext uri="{BB962C8B-B14F-4D97-AF65-F5344CB8AC3E}">
        <p14:creationId xmlns:p14="http://schemas.microsoft.com/office/powerpoint/2010/main" val="3695597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478A0AD-2E0B-4599-8B17-F1DC5AA56C00}" type="slidenum">
              <a:rPr lang="en-GB"/>
              <a:t>22</a:t>
            </a:fld>
            <a:endParaRPr lang="en-GB"/>
          </a:p>
        </p:txBody>
      </p:sp>
    </p:spTree>
    <p:extLst>
      <p:ext uri="{BB962C8B-B14F-4D97-AF65-F5344CB8AC3E}">
        <p14:creationId xmlns:p14="http://schemas.microsoft.com/office/powerpoint/2010/main" val="144792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Some helpful statistics to set the scene:</a:t>
            </a:r>
            <a:endParaRPr lang="en-US" dirty="0"/>
          </a:p>
          <a:p>
            <a:endParaRPr lang="en-US" dirty="0"/>
          </a:p>
          <a:p>
            <a:r>
              <a:rPr lang="en-US" dirty="0"/>
              <a:t>1. PA is a widespread and growing problem. </a:t>
            </a:r>
            <a:r>
              <a:rPr lang="en-GB" dirty="0"/>
              <a:t>To give you an idea of scale, in the 2022-23 academic year there were 1.57 million ‘persistent absentees’ in England (which the government defines as pupils absent more than 10% of the academic year), which is about 21.2% of the school population. </a:t>
            </a:r>
            <a:r>
              <a:rPr lang="en-US" dirty="0"/>
              <a:t>We also know that lockdown and school closures in 2020 and 2021 exacerbated the problem. The percentage in 2018-19 was 10.9%. (Gov.uk website). Apologies for only quoting England stats today, but I did check and these are pretty representative of the other nations of the UK. Though I think in Wales the figures for PA are even higher.</a:t>
            </a:r>
            <a:endParaRPr lang="en-GB" dirty="0">
              <a:ea typeface="Calibri" panose="020F0502020204030204"/>
              <a:cs typeface="Calibri" panose="020F0502020204030204"/>
            </a:endParaRPr>
          </a:p>
          <a:p>
            <a:endParaRPr lang="en-US" dirty="0"/>
          </a:p>
          <a:p>
            <a:r>
              <a:rPr lang="en-US" dirty="0"/>
              <a:t>2. Poor attendance at school disproportionately affects children and young people with existing disadvantage. For example, persistent absentees are statistically much more likely to be eligible for FSMs or to have SEND. In England, 36.5% of pupils who were eligible for free school meals were persistently absent in 2022/23 compared to 15.6% of pupils who were not eligible. 36% of pupils with an EHCP and 31.1% for pupils with SEN support were persistently absent in this period compared to 18.4% for pupils with no identified SEN. 39% of pupils identified as young carers were persistently absent in 2022/23, compared to 21.1% for those who had no young carer status declared. Pupils in all the key social care groups (CIN, CIC, CPP) had higher rates of persistent absence than the overall pupil population. CPP had the highest proportion of pupils (57.5%) who were persistent absentees.</a:t>
            </a:r>
            <a:endParaRPr lang="en-GB" dirty="0">
              <a:ea typeface="Calibri"/>
              <a:cs typeface="Calibri"/>
            </a:endParaRPr>
          </a:p>
          <a:p>
            <a:endParaRPr lang="en-US" dirty="0">
              <a:ea typeface="Calibri" panose="020F0502020204030204"/>
              <a:cs typeface="Calibri" panose="020F0502020204030204"/>
            </a:endParaRPr>
          </a:p>
          <a:p>
            <a:r>
              <a:rPr lang="en-US" dirty="0">
                <a:ea typeface="Calibri" panose="020F0502020204030204"/>
                <a:cs typeface="Calibri" panose="020F0502020204030204"/>
              </a:rPr>
              <a:t>3. </a:t>
            </a:r>
            <a:r>
              <a:rPr lang="en-US" dirty="0"/>
              <a:t>To give you a few headline figures: </a:t>
            </a:r>
            <a:r>
              <a:rPr lang="en-GB" b="1" dirty="0"/>
              <a:t>Parental mental health </a:t>
            </a:r>
            <a:r>
              <a:rPr lang="en-GB" dirty="0"/>
              <a:t>: 1 in 4 people will experience a mental health problem of some kind each year in England and approximately 30% of adults with MH problems have dependent children. </a:t>
            </a:r>
          </a:p>
          <a:p>
            <a:r>
              <a:rPr lang="en-GB" dirty="0"/>
              <a:t>According to the NSPCC, more than 70,000 children in England have a parent currently struggling with </a:t>
            </a:r>
            <a:r>
              <a:rPr lang="en-GB" b="1" dirty="0"/>
              <a:t>alcohol misuse.</a:t>
            </a:r>
            <a:endParaRPr lang="en-GB" b="1" dirty="0">
              <a:cs typeface="Calibri"/>
            </a:endParaRPr>
          </a:p>
          <a:p>
            <a:r>
              <a:rPr lang="en-GB" dirty="0"/>
              <a:t>The Food Foundation found that in January 2024, 15% of UK households were living in </a:t>
            </a:r>
            <a:r>
              <a:rPr lang="en-GB" b="1" dirty="0"/>
              <a:t>food insecurity</a:t>
            </a:r>
            <a:r>
              <a:rPr lang="en-GB" dirty="0"/>
              <a:t>. This is equivalent to approximately eight million adults and three million children. This means that – at some point over this period – they ran out of food and were unable to afford more, or reduced meal size, ate less, went hungry or lost weight due to lack of money.</a:t>
            </a:r>
            <a:endParaRPr lang="en-GB" dirty="0">
              <a:cs typeface="Calibri"/>
            </a:endParaRPr>
          </a:p>
          <a:p>
            <a:r>
              <a:rPr lang="en-GB" dirty="0"/>
              <a:t>According to the All-Party Parliamentary Group for Households in Temporary Accommodation, there are 117,450 households in </a:t>
            </a:r>
            <a:r>
              <a:rPr lang="en-GB" b="1" dirty="0"/>
              <a:t>temporary accommodation</a:t>
            </a:r>
            <a:r>
              <a:rPr lang="en-GB" dirty="0"/>
              <a:t> in England, including 151,630 children (data from March 2024). A statistic that doesn’t include </a:t>
            </a:r>
            <a:r>
              <a:rPr lang="en-GB" b="1" dirty="0"/>
              <a:t>'hidden homeless</a:t>
            </a:r>
            <a:r>
              <a:rPr lang="en-GB" dirty="0"/>
              <a:t>' families who are not living in shelters or on the street, but move frequently, often into overcrowded accommodation or double up with other families, usually as the result of a job loss, serious illness, escape from domestic violence or unaffordable increases in living expenses.</a:t>
            </a:r>
          </a:p>
          <a:p>
            <a:endParaRPr lang="en-GB" dirty="0">
              <a:cs typeface="Calibri" panose="020F0502020204030204"/>
            </a:endParaRPr>
          </a:p>
          <a:p>
            <a:r>
              <a:rPr lang="en-US" dirty="0"/>
              <a:t>4. Children missing education are at significant risk of underachieving, being victims of harm, exploitation or </a:t>
            </a:r>
            <a:r>
              <a:rPr lang="en-US" dirty="0" err="1"/>
              <a:t>radicalisation</a:t>
            </a:r>
            <a:r>
              <a:rPr lang="en-US" dirty="0"/>
              <a:t>, and becoming NEET (not in education, employment or training) later in life. They are more likely to leave with few or no qualifications, be out of work, suffer mental health difficulties, become homeless and become adult offenders. There are also links with higher lifetime alcohol consumption, drug abuse and social disengagement.</a:t>
            </a:r>
            <a:endParaRPr lang="en-US" dirty="0">
              <a:ea typeface="Calibri"/>
              <a:cs typeface="Calibri"/>
            </a:endParaRPr>
          </a:p>
          <a:p>
            <a:endParaRPr lang="en-US" dirty="0"/>
          </a:p>
          <a:p>
            <a:r>
              <a:rPr lang="en-US" dirty="0"/>
              <a:t>What all of that says to me is that persistent absence from school can be a safeguarding red flag and something we can use as an early warning sign that a child may not be safe at home or in their community, and that it is very worthy of our time and intervention.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5061583-CAB5-4532-B01B-B64E9959AD72}" type="slidenum">
              <a:rPr lang="en-US"/>
              <a:t>3</a:t>
            </a:fld>
            <a:endParaRPr lang="en-US"/>
          </a:p>
        </p:txBody>
      </p:sp>
    </p:spTree>
    <p:extLst>
      <p:ext uri="{BB962C8B-B14F-4D97-AF65-F5344CB8AC3E}">
        <p14:creationId xmlns:p14="http://schemas.microsoft.com/office/powerpoint/2010/main" val="139401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 we doing in B&amp;H...</a:t>
            </a:r>
            <a:endParaRPr lang="en-US" dirty="0"/>
          </a:p>
          <a:p>
            <a:endParaRPr lang="en-GB" b="1" dirty="0"/>
          </a:p>
          <a:p>
            <a:r>
              <a:rPr lang="en-GB" b="1" dirty="0"/>
              <a:t>What is the ATTEND Framework?</a:t>
            </a:r>
            <a:endParaRPr lang="en-US" dirty="0">
              <a:cs typeface="Calibri"/>
            </a:endParaRPr>
          </a:p>
          <a:p>
            <a:r>
              <a:rPr lang="en-GB" dirty="0"/>
              <a:t>The ATTEND Framework is an early intervention tool for CYP with low school attendance and also poor engagement. It is both an assessment tool for systematically identifying the underlying reasons for low attendance and a framework for setting up support plans collaboratively with families.</a:t>
            </a:r>
            <a:endParaRPr lang="en-GB" dirty="0">
              <a:cs typeface="Calibri"/>
            </a:endParaRPr>
          </a:p>
          <a:p>
            <a:endParaRPr lang="en-GB" dirty="0"/>
          </a:p>
          <a:p>
            <a:endParaRPr lang="en-GB" dirty="0">
              <a:ea typeface="Calibri"/>
              <a:cs typeface="Calibri"/>
            </a:endParaRPr>
          </a:p>
        </p:txBody>
      </p:sp>
      <p:sp>
        <p:nvSpPr>
          <p:cNvPr id="4" name="Slide Number Placeholder 3"/>
          <p:cNvSpPr>
            <a:spLocks noGrp="1"/>
          </p:cNvSpPr>
          <p:nvPr>
            <p:ph type="sldNum" sz="quarter" idx="10"/>
          </p:nvPr>
        </p:nvSpPr>
        <p:spPr/>
        <p:txBody>
          <a:bodyPr/>
          <a:lstStyle/>
          <a:p>
            <a:pPr>
              <a:defRPr/>
            </a:pPr>
            <a:fld id="{03051D01-E8EA-48D6-8A38-3F65972EE83E}" type="slidenum">
              <a:rPr lang="en-GB" smtClean="0"/>
              <a:pPr>
                <a:defRPr/>
              </a:pPr>
              <a:t>4</a:t>
            </a:fld>
            <a:endParaRPr lang="en-GB"/>
          </a:p>
        </p:txBody>
      </p:sp>
    </p:spTree>
    <p:extLst>
      <p:ext uri="{BB962C8B-B14F-4D97-AF65-F5344CB8AC3E}">
        <p14:creationId xmlns:p14="http://schemas.microsoft.com/office/powerpoint/2010/main" val="251776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cs typeface="Calibri"/>
              </a:rPr>
              <a:t>Each pack has 3 assessment forms (one each for students, parent/carers and professionals) and a guidance booklet. There is also a timeline to complete and picture cards to use with younger children or those with additional communication needs.</a:t>
            </a:r>
          </a:p>
          <a:p>
            <a:endParaRPr lang="en-GB" baseline="0" dirty="0">
              <a:cs typeface="Calibri"/>
            </a:endParaRPr>
          </a:p>
          <a:p>
            <a:r>
              <a:rPr lang="en-GB" baseline="0" dirty="0">
                <a:cs typeface="Calibri"/>
              </a:rPr>
              <a:t>There is also a purple version that is specific to Brighton and Hove and contains references for local organisations, charities and services. </a:t>
            </a:r>
            <a:r>
              <a:rPr lang="en-GB" dirty="0">
                <a:cs typeface="Calibri"/>
              </a:rPr>
              <a:t>It is free to all schools.</a:t>
            </a:r>
            <a:endParaRPr lang="en-GB" baseline="0" dirty="0">
              <a:cs typeface="Calibri"/>
            </a:endParaRPr>
          </a:p>
        </p:txBody>
      </p:sp>
      <p:sp>
        <p:nvSpPr>
          <p:cNvPr id="4" name="Slide Number Placeholder 3"/>
          <p:cNvSpPr>
            <a:spLocks noGrp="1"/>
          </p:cNvSpPr>
          <p:nvPr>
            <p:ph type="sldNum" sz="quarter" idx="10"/>
          </p:nvPr>
        </p:nvSpPr>
        <p:spPr/>
        <p:txBody>
          <a:bodyPr/>
          <a:lstStyle/>
          <a:p>
            <a:fld id="{F58BF018-B02B-4634-B9C1-781C92BA1665}" type="slidenum">
              <a:rPr lang="en-GB" smtClean="0"/>
              <a:t>5</a:t>
            </a:fld>
            <a:endParaRPr lang="en-GB"/>
          </a:p>
        </p:txBody>
      </p:sp>
    </p:spTree>
    <p:extLst>
      <p:ext uri="{BB962C8B-B14F-4D97-AF65-F5344CB8AC3E}">
        <p14:creationId xmlns:p14="http://schemas.microsoft.com/office/powerpoint/2010/main" val="185249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little bit of background on how ATTEND was developed.</a:t>
            </a:r>
            <a:endParaRPr lang="en-US" dirty="0"/>
          </a:p>
          <a:p>
            <a:endParaRPr lang="en-GB" dirty="0"/>
          </a:p>
          <a:p>
            <a:r>
              <a:rPr lang="en-GB" dirty="0"/>
              <a:t>I have worked as an EP since 2004 and felt that there was a need for a practical approach to this work, often experiencing feeling ‘stuck’ with it in my own casework. Often as an EP you become involved at a late stage, when other professionals and family members are already feeling stuck/desperate. </a:t>
            </a:r>
            <a:endParaRPr lang="en-US" dirty="0"/>
          </a:p>
          <a:p>
            <a:endParaRPr lang="en-GB" dirty="0"/>
          </a:p>
          <a:p>
            <a:r>
              <a:rPr lang="en-GB" dirty="0"/>
              <a:t>Variously found myself (and you may relate to some of these scenarios yourselves): having lengthy phone conversations with parents desperate for help; trying to carry out assessments with young people through the crack under their closed bedroom door, or from under a blanket. And trying to mediate between families and schools when the relationship has deteriorated and each are blaming the other for what feels like an irresolvable problem. I often felt like I didn't know how to make a positive difference.</a:t>
            </a:r>
            <a:endParaRPr lang="en-GB" dirty="0">
              <a:ea typeface="Calibri" panose="020F0502020204030204"/>
              <a:cs typeface="Calibri" panose="020F0502020204030204"/>
            </a:endParaRPr>
          </a:p>
          <a:p>
            <a:endParaRPr lang="en-GB" dirty="0"/>
          </a:p>
          <a:p>
            <a:r>
              <a:rPr lang="en-GB" dirty="0">
                <a:solidFill>
                  <a:prstClr val="black"/>
                </a:solidFill>
              </a:rPr>
              <a:t>Then between 2014 and 2017 I completed my doctoral thesis on school non-attendance.  I did a systematic literature review and then I ran focus groups with Family Coaches – professionals who work intensively with families where attendance at school is problematic. My research found that, for some families, poor attendance at school was associated with a range of practical and safeguarding issues at home. This research has been published in the journal Educational Psychology in Practice and the reference is at the end of this PowerPoint for anyone who would like to read it and my thesis is available through the University of Essex repository. It made me realise that low attendance and disengagement from school was a hugely complex issue and that I hadn't always been asking the right questions.</a:t>
            </a:r>
            <a:endParaRPr lang="en-GB" dirty="0">
              <a:solidFill>
                <a:prstClr val="black"/>
              </a:solidFill>
              <a:cs typeface="Calibri"/>
            </a:endParaRPr>
          </a:p>
          <a:p>
            <a:endParaRPr lang="en-GB" dirty="0">
              <a:solidFill>
                <a:prstClr val="black"/>
              </a:solidFill>
              <a:ea typeface="Calibri" panose="020F0502020204030204"/>
              <a:cs typeface="Calibri" panose="020F0502020204030204"/>
            </a:endParaRPr>
          </a:p>
          <a:p>
            <a:r>
              <a:rPr lang="en-GB" dirty="0"/>
              <a:t>Selfishly, I wanted a tool for my own work that would try to capture in one place (as simply as possible) all of the potential underlying barriers to school attendance and engagement, so that the right support could be put in place. I couldn’t find one that did this so I tried to create it myself.</a:t>
            </a:r>
          </a:p>
          <a:p>
            <a:endParaRPr lang="en-GB" dirty="0"/>
          </a:p>
          <a:p>
            <a:r>
              <a:rPr lang="en-GB" dirty="0"/>
              <a:t>It took several years to put together. The range of factors included in the ATTEND Framework were chosen either because a link had been made in the academic literature, or because they had been relevant in some of the several hundred cases known to the local authority teams supporting the framework’s development. In developing ATTEND I took drafts to teams of Behaviour Specialists, Primary Mental Health Workers, Educational Psychologists, Specialist Teachers, Family Coaches, Education Welfare Officers, SENCOs, teachers, The Virtual School, and safeguarding leads in order to ask about their own experiences working with families and used their feedback to shape the framework. I also, of course, consulted with many children, young people and their families. It is very much a co-production. </a:t>
            </a:r>
            <a:endParaRPr lang="en-US" dirty="0"/>
          </a:p>
          <a:p>
            <a:endParaRPr lang="en-GB" dirty="0"/>
          </a:p>
          <a:p>
            <a:r>
              <a:rPr lang="en-GB" dirty="0"/>
              <a:t>The resulting ATTEND framework was published in 2020 and it is now used quite widely in schools and services across the city.</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784B77F6-C5B2-4343-80AD-99E9A4F1BA0D}" type="slidenum">
              <a:rPr lang="en-GB" smtClean="0"/>
              <a:t>6</a:t>
            </a:fld>
            <a:endParaRPr lang="en-GB"/>
          </a:p>
        </p:txBody>
      </p:sp>
    </p:spTree>
    <p:extLst>
      <p:ext uri="{BB962C8B-B14F-4D97-AF65-F5344CB8AC3E}">
        <p14:creationId xmlns:p14="http://schemas.microsoft.com/office/powerpoint/2010/main" val="295394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cs typeface="Calibri"/>
              </a:rPr>
              <a:t>The idea of ATTEND is that it follows an Assess, Plan, Do, Review approach</a:t>
            </a:r>
            <a:endParaRPr lang="en-US" dirty="0"/>
          </a:p>
          <a:p>
            <a:endParaRPr lang="en-GB" sz="1100" dirty="0">
              <a:cs typeface="Calibri"/>
            </a:endParaRPr>
          </a:p>
          <a:p>
            <a:r>
              <a:rPr lang="en-GB" b="1" dirty="0"/>
              <a:t>Step 1 is information gathering</a:t>
            </a:r>
            <a:endParaRPr lang="en-GB" dirty="0"/>
          </a:p>
          <a:p>
            <a:pPr>
              <a:defRPr/>
            </a:pPr>
            <a:r>
              <a:rPr lang="en-GB" dirty="0"/>
              <a:t>The facilitator completes the ATTEND form for Professionals, using the other assessment tools to support information gathering. </a:t>
            </a:r>
            <a:endParaRPr lang="en-US" dirty="0"/>
          </a:p>
          <a:p>
            <a:pPr>
              <a:defRPr/>
            </a:pPr>
            <a:endParaRPr lang="en-GB" dirty="0"/>
          </a:p>
          <a:p>
            <a:pPr>
              <a:defRPr/>
            </a:pPr>
            <a:r>
              <a:rPr lang="en-GB" dirty="0"/>
              <a:t>You use the timeline to understand the student’s school and family history, including periods of low attendance in the past and possible trigger events. </a:t>
            </a:r>
          </a:p>
          <a:p>
            <a:pPr>
              <a:defRPr/>
            </a:pPr>
            <a:endParaRPr lang="en-GB" dirty="0"/>
          </a:p>
          <a:p>
            <a:pPr>
              <a:defRPr/>
            </a:pPr>
            <a:r>
              <a:rPr lang="en-GB" dirty="0"/>
              <a:t>The Student and Parent/Carer forms contain checklists of possible barriers to school attendance under the headings: Worry, Health and Wellbeing, Sensory overload, Fitting in, Schoolwork and teachers, Changes, Things at home and Other.  They also contain a checklist of secondary factors that might have become part of the problem after a period of not going to school and space to also explore some resilience factors. </a:t>
            </a:r>
          </a:p>
          <a:p>
            <a:pPr>
              <a:defRPr/>
            </a:pPr>
            <a:endParaRPr lang="en-GB" dirty="0"/>
          </a:p>
          <a:p>
            <a:pPr>
              <a:defRPr/>
            </a:pPr>
            <a:r>
              <a:rPr lang="en-GB" dirty="0"/>
              <a:t>The process is to work systematically through every item and if an answer is not known, to seek out the relevant information as this could identify an unknown contributing factor.</a:t>
            </a:r>
          </a:p>
          <a:p>
            <a:pPr>
              <a:defRPr/>
            </a:pPr>
            <a:endParaRPr lang="en-GB" dirty="0"/>
          </a:p>
          <a:p>
            <a:pPr>
              <a:defRPr/>
            </a:pPr>
            <a:r>
              <a:rPr lang="en-GB" dirty="0"/>
              <a:t>Its important to stress that the forms are not intended as closed checklists but a way to frame a conversation, or series of conversations, with a family. It would never be appropriate to send the parent form home to be completed without any explanation. </a:t>
            </a:r>
            <a:endParaRPr lang="en-GB" dirty="0">
              <a:cs typeface="Calibri"/>
            </a:endParaRPr>
          </a:p>
          <a:p>
            <a:pPr>
              <a:defRPr/>
            </a:pPr>
            <a:endParaRPr lang="en-US" dirty="0"/>
          </a:p>
          <a:p>
            <a:pPr>
              <a:defRPr/>
            </a:pPr>
            <a:r>
              <a:rPr lang="en-GB" dirty="0"/>
              <a:t>For younger children, instead of using the form, you can use the picture cards to do a card sort exercise. Ask children if they feel like any of the cards describe them and sort them into piles of Yes, No and Maybe, then arrange the Yes pile in order of priority.</a:t>
            </a:r>
            <a:endParaRPr lang="en-GB" dirty="0">
              <a:cs typeface="Calibri"/>
            </a:endParaRPr>
          </a:p>
          <a:p>
            <a:pPr>
              <a:defRPr/>
            </a:pPr>
            <a:endParaRPr lang="en-GB" sz="1100" dirty="0">
              <a:ea typeface="Calibri" panose="020F0502020204030204"/>
              <a:cs typeface="Calibri"/>
            </a:endParaRPr>
          </a:p>
          <a:p>
            <a:r>
              <a:rPr lang="en-GB" sz="1100" b="1" dirty="0">
                <a:cs typeface="Calibri"/>
              </a:rPr>
              <a:t>Step 2 is action planning</a:t>
            </a:r>
          </a:p>
          <a:p>
            <a:r>
              <a:rPr lang="en-GB" sz="1100" dirty="0">
                <a:cs typeface="Calibri"/>
              </a:rPr>
              <a:t>You set up a meeting with the family and use the forms to frame a discussion about what the underlying issues are. On the back of the professional's form there is a proforma that can be used for recording action planning.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051D01-E8EA-48D6-8A38-3F65972EE8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83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factor on the professional’s form is coded. The guidance booklet contains lists of relevant support strategies organised by each code, so once you have identified an issue, you can look up ideas that will contribute to the support plan.  There are a lot of ideas, but its not exhaustive - the most effective support plan will be bespoke to the student, creative and collaborative - agreed with the family as helpful and drawing on the resiliency factors and resources available in that particular family/setting.</a:t>
            </a:r>
            <a:endParaRPr lang="en-GB" dirty="0">
              <a:cs typeface="Calibri"/>
            </a:endParaRPr>
          </a:p>
        </p:txBody>
      </p:sp>
      <p:sp>
        <p:nvSpPr>
          <p:cNvPr id="4" name="Slide Number Placeholder 3"/>
          <p:cNvSpPr>
            <a:spLocks noGrp="1"/>
          </p:cNvSpPr>
          <p:nvPr>
            <p:ph type="sldNum" sz="quarter" idx="5"/>
          </p:nvPr>
        </p:nvSpPr>
        <p:spPr/>
        <p:txBody>
          <a:bodyPr/>
          <a:lstStyle/>
          <a:p>
            <a:fld id="{784B77F6-C5B2-4343-80AD-99E9A4F1BA0D}" type="slidenum">
              <a:rPr lang="en-GB" smtClean="0"/>
              <a:t>8</a:t>
            </a:fld>
            <a:endParaRPr lang="en-GB"/>
          </a:p>
        </p:txBody>
      </p:sp>
    </p:spTree>
    <p:extLst>
      <p:ext uri="{BB962C8B-B14F-4D97-AF65-F5344CB8AC3E}">
        <p14:creationId xmlns:p14="http://schemas.microsoft.com/office/powerpoint/2010/main" val="397598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cs typeface="Calibri"/>
              </a:rPr>
              <a:t>Step 3 – Support and review</a:t>
            </a:r>
          </a:p>
          <a:p>
            <a:r>
              <a:rPr lang="en-GB" dirty="0"/>
              <a:t>Put in support and set regular review dates and evaluate how each strategy is working.  Alter the plan and support as needed. The idea of ATTEND is not necessarily to 'fix' everything but to put in enough support in enough areas that being at school becomes possible again – the idea of widening the window of tolerance.</a:t>
            </a:r>
            <a:endParaRPr lang="en-US" dirty="0"/>
          </a:p>
          <a:p>
            <a:endParaRPr lang="en-GB" dirty="0"/>
          </a:p>
          <a:p>
            <a:r>
              <a:rPr lang="en-GB" dirty="0"/>
              <a:t>As well as working on a case by case level, the codes can also be used to explore reasons for low attendance across groups. Professionals in a school or the wider local authority might like to identify the most common reasons for low attendance within their student populations in order to inform larger-scale interventions.</a:t>
            </a:r>
            <a:endParaRPr lang="en-GB" dirty="0">
              <a:cs typeface="Calibri"/>
            </a:endParaRPr>
          </a:p>
          <a:p>
            <a:endParaRPr lang="en-GB" sz="1100"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051D01-E8EA-48D6-8A38-3F65972EE8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235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thrivingisthegoal.com/2018/10/27/becoming-an-agent-of-goodnes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jpeg"/><Relationship Id="rId7" Type="http://schemas.openxmlformats.org/officeDocument/2006/relationships/diagramColors" Target="../diagrams/colors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3" Type="http://schemas.openxmlformats.org/officeDocument/2006/relationships/hyperlink" Target="https://www.beem.org.uk/Page/2190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repository.essex.ac.uk/21406/" TargetMode="External"/><Relationship Id="rId4" Type="http://schemas.openxmlformats.org/officeDocument/2006/relationships/hyperlink" Target="mailto:BHISS@brighton-hove@gov.u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classroom&#10;&#10;Description automatically generated">
            <a:extLst>
              <a:ext uri="{FF2B5EF4-FFF2-40B4-BE49-F238E27FC236}">
                <a16:creationId xmlns:a16="http://schemas.microsoft.com/office/drawing/2014/main" id="{A7ED3EB3-F00C-572C-69C3-948765BBCA72}"/>
              </a:ext>
            </a:extLst>
          </p:cNvPr>
          <p:cNvPicPr>
            <a:picLocks noChangeAspect="1"/>
          </p:cNvPicPr>
          <p:nvPr/>
        </p:nvPicPr>
        <p:blipFill>
          <a:blip r:embed="rId3"/>
          <a:srcRect t="23974" b="12995"/>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p:cNvSpPr>
            <a:spLocks noGrp="1"/>
          </p:cNvSpPr>
          <p:nvPr>
            <p:ph type="ctrTitle"/>
          </p:nvPr>
        </p:nvSpPr>
        <p:spPr>
          <a:xfrm>
            <a:off x="6688707" y="3430438"/>
            <a:ext cx="5505814" cy="1690409"/>
          </a:xfrm>
        </p:spPr>
        <p:txBody>
          <a:bodyPr anchor="b">
            <a:normAutofit/>
          </a:bodyPr>
          <a:lstStyle/>
          <a:p>
            <a:pPr algn="l"/>
            <a:r>
              <a:rPr lang="en-US" sz="3700"/>
              <a:t>Supporting CYP struggling to attend school</a:t>
            </a:r>
          </a:p>
        </p:txBody>
      </p:sp>
      <p:sp>
        <p:nvSpPr>
          <p:cNvPr id="3" name="Subtitle 2"/>
          <p:cNvSpPr>
            <a:spLocks noGrp="1"/>
          </p:cNvSpPr>
          <p:nvPr>
            <p:ph type="subTitle" idx="1"/>
          </p:nvPr>
        </p:nvSpPr>
        <p:spPr>
          <a:xfrm>
            <a:off x="6454486" y="5238510"/>
            <a:ext cx="5395975" cy="646785"/>
          </a:xfrm>
        </p:spPr>
        <p:txBody>
          <a:bodyPr vert="horz" lIns="91440" tIns="45720" rIns="91440" bIns="45720" rtlCol="0" anchor="t">
            <a:normAutofit fontScale="92500" lnSpcReduction="20000"/>
          </a:bodyPr>
          <a:lstStyle/>
          <a:p>
            <a:pPr algn="l"/>
            <a:r>
              <a:rPr lang="en-US" sz="1900" dirty="0"/>
              <a:t>Dr Adele Tobias, Brighton &amp; Hove EPS</a:t>
            </a:r>
          </a:p>
          <a:p>
            <a:pPr algn="l"/>
            <a:r>
              <a:rPr lang="en-US" sz="1100" dirty="0"/>
              <a:t>Seminar AEP Annual Conference 2024 10.10-11.10 Reclaiming Inclusion – research and practice that promotes inclusion</a:t>
            </a:r>
          </a:p>
        </p:txBody>
      </p:sp>
      <p:pic>
        <p:nvPicPr>
          <p:cNvPr id="4" name="Picture 3" descr="images">
            <a:extLst>
              <a:ext uri="{FF2B5EF4-FFF2-40B4-BE49-F238E27FC236}">
                <a16:creationId xmlns:a16="http://schemas.microsoft.com/office/drawing/2014/main" id="{39BB8C0F-4A2A-B81C-3C39-8F17AA89A2AF}"/>
              </a:ext>
            </a:extLst>
          </p:cNvPr>
          <p:cNvPicPr>
            <a:picLocks noChangeAspect="1"/>
          </p:cNvPicPr>
          <p:nvPr/>
        </p:nvPicPr>
        <p:blipFill>
          <a:blip r:embed="rId4"/>
          <a:srcRect l="1675" r="1" b="1"/>
          <a:stretch/>
        </p:blipFill>
        <p:spPr>
          <a:xfrm>
            <a:off x="8588069" y="6"/>
            <a:ext cx="3158237" cy="2741436"/>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3374136" cy="5567891"/>
          </a:xfrm>
        </p:spPr>
        <p:txBody>
          <a:bodyPr>
            <a:normAutofit/>
          </a:bodyPr>
          <a:lstStyle/>
          <a:p>
            <a:r>
              <a:rPr lang="en-GB" sz="5200"/>
              <a:t>Risk Factors</a:t>
            </a:r>
          </a:p>
        </p:txBody>
      </p:sp>
      <p:graphicFrame>
        <p:nvGraphicFramePr>
          <p:cNvPr id="19" name="Content Placeholder 3">
            <a:extLst>
              <a:ext uri="{FF2B5EF4-FFF2-40B4-BE49-F238E27FC236}">
                <a16:creationId xmlns:a16="http://schemas.microsoft.com/office/drawing/2014/main" id="{8EF17BFC-4240-4254-8EDD-AEA84FA5F057}"/>
              </a:ext>
            </a:extLst>
          </p:cNvPr>
          <p:cNvGraphicFramePr>
            <a:graphicFrameLocks noGrp="1"/>
          </p:cNvGraphicFramePr>
          <p:nvPr>
            <p:ph idx="1"/>
            <p:extLst>
              <p:ext uri="{D42A27DB-BD31-4B8C-83A1-F6EECF244321}">
                <p14:modId xmlns:p14="http://schemas.microsoft.com/office/powerpoint/2010/main" val="3312155377"/>
              </p:ext>
            </p:extLst>
          </p:nvPr>
        </p:nvGraphicFramePr>
        <p:xfrm>
          <a:off x="4460605" y="275336"/>
          <a:ext cx="7126281" cy="6122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811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847528" y="404665"/>
            <a:ext cx="8229600" cy="801565"/>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en-GB" sz="3600" b="1">
                <a:solidFill>
                  <a:schemeClr val="accent1">
                    <a:lumMod val="75000"/>
                  </a:schemeClr>
                </a:solidFill>
              </a:rPr>
              <a:t>Interactional Model</a:t>
            </a:r>
          </a:p>
          <a:p>
            <a:endParaRPr lang="en-GB"/>
          </a:p>
        </p:txBody>
      </p:sp>
      <p:graphicFrame>
        <p:nvGraphicFramePr>
          <p:cNvPr id="3" name="Diagram 2"/>
          <p:cNvGraphicFramePr/>
          <p:nvPr/>
        </p:nvGraphicFramePr>
        <p:xfrm>
          <a:off x="3071664" y="1206231"/>
          <a:ext cx="6696744" cy="5473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1507" y="1810128"/>
            <a:ext cx="1929475" cy="707886"/>
          </a:xfrm>
          <a:prstGeom prst="rect">
            <a:avLst/>
          </a:prstGeom>
          <a:noFill/>
        </p:spPr>
        <p:txBody>
          <a:bodyPr wrap="square" rtlCol="0">
            <a:spAutoFit/>
          </a:bodyPr>
          <a:lstStyle/>
          <a:p>
            <a:r>
              <a:rPr lang="en-GB" sz="2000"/>
              <a:t>Maintenance Factors</a:t>
            </a:r>
          </a:p>
        </p:txBody>
      </p:sp>
    </p:spTree>
    <p:extLst>
      <p:ext uri="{BB962C8B-B14F-4D97-AF65-F5344CB8AC3E}">
        <p14:creationId xmlns:p14="http://schemas.microsoft.com/office/powerpoint/2010/main" val="418163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Hot potato metaphor hi-res stock photography and images - Alamy">
            <a:extLst>
              <a:ext uri="{FF2B5EF4-FFF2-40B4-BE49-F238E27FC236}">
                <a16:creationId xmlns:a16="http://schemas.microsoft.com/office/drawing/2014/main" id="{5C7A2D0E-D534-3636-2171-BD71BC70B610}"/>
              </a:ext>
            </a:extLst>
          </p:cNvPr>
          <p:cNvPicPr>
            <a:picLocks noGrp="1" noChangeAspect="1"/>
          </p:cNvPicPr>
          <p:nvPr>
            <p:ph idx="1"/>
          </p:nvPr>
        </p:nvPicPr>
        <p:blipFill rotWithShape="1">
          <a:blip r:embed="rId3"/>
          <a:srcRect t="27834" r="-1" b="33500"/>
          <a:stretch/>
        </p:blipFill>
        <p:spPr>
          <a:xfrm>
            <a:off x="20" y="1282"/>
            <a:ext cx="12191980" cy="6856718"/>
          </a:xfrm>
          <a:prstGeom prst="rect">
            <a:avLst/>
          </a:prstGeom>
        </p:spPr>
      </p:pic>
    </p:spTree>
    <p:extLst>
      <p:ext uri="{BB962C8B-B14F-4D97-AF65-F5344CB8AC3E}">
        <p14:creationId xmlns:p14="http://schemas.microsoft.com/office/powerpoint/2010/main" val="188523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ED031C3-58A9-9AE5-03C9-9F81DA6ACC69}"/>
              </a:ext>
            </a:extLst>
          </p:cNvPr>
          <p:cNvSpPr>
            <a:spLocks noGrp="1"/>
          </p:cNvSpPr>
          <p:nvPr>
            <p:ph type="title"/>
          </p:nvPr>
        </p:nvSpPr>
        <p:spPr>
          <a:xfrm>
            <a:off x="479394" y="639479"/>
            <a:ext cx="3939688" cy="5583126"/>
          </a:xfrm>
        </p:spPr>
        <p:txBody>
          <a:bodyPr>
            <a:normAutofit/>
          </a:bodyPr>
          <a:lstStyle/>
          <a:p>
            <a:pPr algn="r"/>
            <a:r>
              <a:rPr lang="en-GB" sz="6200" cap="small">
                <a:effectLst>
                  <a:glow rad="38100">
                    <a:prstClr val="black">
                      <a:lumMod val="65000"/>
                      <a:lumOff val="35000"/>
                      <a:alpha val="40000"/>
                    </a:prstClr>
                  </a:glow>
                  <a:outerShdw blurRad="28575" dist="38100" dir="14040000" algn="tl" rotWithShape="0">
                    <a:srgbClr val="000000">
                      <a:alpha val="25000"/>
                    </a:srgbClr>
                  </a:outerShdw>
                </a:effectLst>
              </a:rPr>
              <a:t>Who is the ATTEND Framework for?</a:t>
            </a:r>
            <a:endParaRPr lang="en-GB" sz="6200" cap="small">
              <a:effectLst>
                <a:glow rad="38100">
                  <a:prstClr val="black">
                    <a:lumMod val="65000"/>
                    <a:lumOff val="35000"/>
                    <a:alpha val="40000"/>
                  </a:prstClr>
                </a:glow>
                <a:outerShdw blurRad="28575" dist="38100" dir="14040000" algn="tl" rotWithShape="0">
                  <a:srgbClr val="000000">
                    <a:alpha val="25000"/>
                  </a:srgbClr>
                </a:outerShdw>
              </a:effectLst>
              <a:ea typeface="Calibri Light"/>
              <a:cs typeface="Calibri Light"/>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BFF9D3D5-DA0D-0F24-90C0-F5F80224D878}"/>
              </a:ext>
            </a:extLst>
          </p:cNvPr>
          <p:cNvGraphicFramePr/>
          <p:nvPr>
            <p:extLst>
              <p:ext uri="{D42A27DB-BD31-4B8C-83A1-F6EECF244321}">
                <p14:modId xmlns:p14="http://schemas.microsoft.com/office/powerpoint/2010/main" val="1105499690"/>
              </p:ext>
            </p:extLst>
          </p:nvPr>
        </p:nvGraphicFramePr>
        <p:xfrm>
          <a:off x="5137290" y="639479"/>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44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ED031C3-58A9-9AE5-03C9-9F81DA6ACC69}"/>
              </a:ext>
            </a:extLst>
          </p:cNvPr>
          <p:cNvSpPr>
            <a:spLocks noGrp="1"/>
          </p:cNvSpPr>
          <p:nvPr>
            <p:ph type="title"/>
          </p:nvPr>
        </p:nvSpPr>
        <p:spPr>
          <a:xfrm>
            <a:off x="479394" y="639479"/>
            <a:ext cx="3939688" cy="5583126"/>
          </a:xfrm>
        </p:spPr>
        <p:txBody>
          <a:bodyPr>
            <a:normAutofit/>
          </a:bodyPr>
          <a:lstStyle/>
          <a:p>
            <a:pPr algn="r"/>
            <a:r>
              <a:rPr lang="en-GB" sz="6200" cap="small">
                <a:effectLst>
                  <a:glow rad="38100">
                    <a:prstClr val="black">
                      <a:lumMod val="65000"/>
                      <a:lumOff val="35000"/>
                      <a:alpha val="40000"/>
                    </a:prstClr>
                  </a:glow>
                  <a:outerShdw blurRad="28575" dist="38100" dir="14040000" algn="tl" rotWithShape="0">
                    <a:srgbClr val="000000">
                      <a:alpha val="25000"/>
                    </a:srgbClr>
                  </a:outerShdw>
                </a:effectLst>
              </a:rPr>
              <a:t>Who is the ATTEND Framework for?</a:t>
            </a:r>
            <a:endParaRPr lang="en-GB" sz="6200" cap="small">
              <a:effectLst>
                <a:glow rad="38100">
                  <a:prstClr val="black">
                    <a:lumMod val="65000"/>
                    <a:lumOff val="35000"/>
                    <a:alpha val="40000"/>
                  </a:prstClr>
                </a:glow>
                <a:outerShdw blurRad="28575" dist="38100" dir="14040000" algn="tl" rotWithShape="0">
                  <a:srgbClr val="000000">
                    <a:alpha val="25000"/>
                  </a:srgbClr>
                </a:outerShdw>
              </a:effectLst>
              <a:ea typeface="Calibri Light"/>
              <a:cs typeface="Calibri Light"/>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BFF9D3D5-DA0D-0F24-90C0-F5F80224D878}"/>
              </a:ext>
            </a:extLst>
          </p:cNvPr>
          <p:cNvGraphicFramePr/>
          <p:nvPr>
            <p:extLst>
              <p:ext uri="{D42A27DB-BD31-4B8C-83A1-F6EECF244321}">
                <p14:modId xmlns:p14="http://schemas.microsoft.com/office/powerpoint/2010/main" val="27432966"/>
              </p:ext>
            </p:extLst>
          </p:nvPr>
        </p:nvGraphicFramePr>
        <p:xfrm>
          <a:off x="5223554" y="639479"/>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109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322507" y="143773"/>
            <a:ext cx="11538814" cy="2378849"/>
          </a:xfrm>
          <a:prstGeom prst="wedgeRoundRectCallout">
            <a:avLst>
              <a:gd name="adj1" fmla="val 47455"/>
              <a:gd name="adj2" fmla="val 9830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defTabSz="914400">
              <a:lnSpc>
                <a:spcPct val="85000"/>
              </a:lnSpc>
              <a:spcAft>
                <a:spcPts val="600"/>
              </a:spcAft>
            </a:pPr>
            <a:r>
              <a:rPr lang="en-US" sz="2800">
                <a:solidFill>
                  <a:schemeClr val="tx1"/>
                </a:solidFill>
              </a:rPr>
              <a:t>There’s a family that… I was working with some time ago, who used to have their week structured into, this is our food bank day, and that was the priority on that day, and that could be the only priority that they could manage. So, that day would definitely be a day when people wouldn’t go to school.</a:t>
            </a:r>
          </a:p>
        </p:txBody>
      </p:sp>
      <p:sp>
        <p:nvSpPr>
          <p:cNvPr id="3" name="Rounded Rectangular Callout 4">
            <a:extLst>
              <a:ext uri="{FF2B5EF4-FFF2-40B4-BE49-F238E27FC236}">
                <a16:creationId xmlns:a16="http://schemas.microsoft.com/office/drawing/2014/main" id="{2BB29B79-56DA-4542-9D28-FDF0E06D883C}"/>
              </a:ext>
            </a:extLst>
          </p:cNvPr>
          <p:cNvSpPr/>
          <p:nvPr/>
        </p:nvSpPr>
        <p:spPr>
          <a:xfrm flipH="1">
            <a:off x="330477" y="2334476"/>
            <a:ext cx="10400538" cy="2189048"/>
          </a:xfrm>
          <a:prstGeom prst="wedgeRoundRectCallout">
            <a:avLst>
              <a:gd name="adj1" fmla="val 50044"/>
              <a:gd name="adj2" fmla="val 9336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859536">
              <a:spcAft>
                <a:spcPts val="564"/>
              </a:spcAft>
            </a:pPr>
            <a:r>
              <a:rPr lang="en-GB" sz="2800" kern="1200">
                <a:solidFill>
                  <a:schemeClr val="tx1"/>
                </a:solidFill>
                <a:latin typeface="+mn-lt"/>
                <a:ea typeface="+mn-ea"/>
                <a:cs typeface="+mn-cs"/>
              </a:rPr>
              <a:t>She should have been in care, without a shadow of a doubt. Home was so unsafe.</a:t>
            </a:r>
            <a:r>
              <a:rPr lang="en-GB" sz="2800">
                <a:solidFill>
                  <a:schemeClr val="tx1"/>
                </a:solidFill>
              </a:rPr>
              <a:t> </a:t>
            </a:r>
            <a:r>
              <a:rPr lang="en-GB" sz="2800" kern="1200">
                <a:solidFill>
                  <a:schemeClr val="tx1"/>
                </a:solidFill>
                <a:latin typeface="+mn-lt"/>
                <a:ea typeface="+mn-ea"/>
                <a:cs typeface="+mn-cs"/>
              </a:rPr>
              <a:t> …I’d go round</a:t>
            </a:r>
            <a:r>
              <a:rPr lang="en-GB" sz="2800">
                <a:solidFill>
                  <a:schemeClr val="tx1"/>
                </a:solidFill>
              </a:rPr>
              <a:t>,</a:t>
            </a:r>
            <a:r>
              <a:rPr lang="en-GB" sz="2800" kern="1200">
                <a:solidFill>
                  <a:schemeClr val="tx1"/>
                </a:solidFill>
                <a:latin typeface="+mn-lt"/>
                <a:ea typeface="+mn-ea"/>
                <a:cs typeface="+mn-cs"/>
              </a:rPr>
              <a:t> and mum’s face would be pouring with blood, and a client had just left, and she’d be out of it.</a:t>
            </a:r>
            <a:endParaRPr lang="en-GB" sz="2800">
              <a:solidFill>
                <a:schemeClr val="tx1"/>
              </a:solidFill>
            </a:endParaRPr>
          </a:p>
        </p:txBody>
      </p:sp>
      <p:sp>
        <p:nvSpPr>
          <p:cNvPr id="4" name="Rounded Rectangular Callout 4">
            <a:extLst>
              <a:ext uri="{FF2B5EF4-FFF2-40B4-BE49-F238E27FC236}">
                <a16:creationId xmlns:a16="http://schemas.microsoft.com/office/drawing/2014/main" id="{CA5DE6DB-EB4B-4DE6-B195-CB84E875E932}"/>
              </a:ext>
            </a:extLst>
          </p:cNvPr>
          <p:cNvSpPr/>
          <p:nvPr/>
        </p:nvSpPr>
        <p:spPr>
          <a:xfrm>
            <a:off x="1386137" y="4407555"/>
            <a:ext cx="10475386" cy="2189048"/>
          </a:xfrm>
          <a:prstGeom prst="wedgeRoundRectCallout">
            <a:avLst>
              <a:gd name="adj1" fmla="val 51462"/>
              <a:gd name="adj2" fmla="val 6142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536">
              <a:spcAft>
                <a:spcPts val="564"/>
              </a:spcAft>
            </a:pPr>
            <a:r>
              <a:rPr lang="en-GB" sz="2800" kern="1200">
                <a:solidFill>
                  <a:schemeClr val="tx1"/>
                </a:solidFill>
                <a:latin typeface="+mn-lt"/>
                <a:ea typeface="+mn-ea"/>
                <a:cs typeface="+mn-cs"/>
              </a:rPr>
              <a:t>It was a sort of co-dependent relationship where mum would often feel not well and so she’d keep the daughter at home to look after her, and then sometimes she’d make it very sort of cosy and nice, and they’d sit in their dressing gowns all day and watch television.</a:t>
            </a:r>
            <a:endParaRPr lang="en-GB" sz="3200">
              <a:solidFill>
                <a:schemeClr val="tx1"/>
              </a:solidFill>
            </a:endParaRPr>
          </a:p>
        </p:txBody>
      </p:sp>
    </p:spTree>
    <p:extLst>
      <p:ext uri="{BB962C8B-B14F-4D97-AF65-F5344CB8AC3E}">
        <p14:creationId xmlns:p14="http://schemas.microsoft.com/office/powerpoint/2010/main" val="127680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609947" y="221917"/>
            <a:ext cx="10725460" cy="6130388"/>
          </a:xfrm>
          <a:prstGeom prst="wedgeRoundRectCallout">
            <a:avLst>
              <a:gd name="adj1" fmla="val 51462"/>
              <a:gd name="adj2" fmla="val 61421"/>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defTabSz="457200">
              <a:spcBef>
                <a:spcPct val="20000"/>
              </a:spcBef>
              <a:spcAft>
                <a:spcPts val="600"/>
              </a:spcAft>
              <a:buClr>
                <a:schemeClr val="tx1"/>
              </a:buClr>
              <a:buSzPct val="100000"/>
            </a:pPr>
            <a:r>
              <a:rPr lang="en-US" sz="320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Calibri" panose="020F0502020204030204" pitchFamily="34" charset="0"/>
                <a:cs typeface="Calibri" panose="020F0502020204030204" pitchFamily="34" charset="0"/>
              </a:rPr>
              <a:t>…(it) looked like we were getting somewhere, and then mum had a new partner who moved in very quickly. And there was a question mark over his safety really.  And it just became total school refusal. What I really learnt from that was how if a young person feels unsafe and feels like their mum is going to be unsafe, there’s just no way they’ll go back.  And I really remember feeling like there’s nothing that can be done here, because it was like an elastic band back to home again.</a:t>
            </a:r>
            <a:endParaRPr lang="en-US" sz="3200">
              <a:gradFill flip="none" rotWithShape="1">
                <a:gsLst>
                  <a:gs pos="0">
                    <a:schemeClr val="tx1"/>
                  </a:gs>
                  <a:gs pos="100000">
                    <a:schemeClr val="tx1">
                      <a:lumMod val="75000"/>
                    </a:scheme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667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4A0E43-D2EB-8DBF-7EA9-3463DB6915A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35016" y="474902"/>
            <a:ext cx="10196421" cy="5635025"/>
          </a:xfrm>
          <a:prstGeom prst="rect">
            <a:avLst/>
          </a:prstGeom>
        </p:spPr>
      </p:pic>
    </p:spTree>
    <p:extLst>
      <p:ext uri="{BB962C8B-B14F-4D97-AF65-F5344CB8AC3E}">
        <p14:creationId xmlns:p14="http://schemas.microsoft.com/office/powerpoint/2010/main" val="441015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71C19FBC-BAD2-B535-B32A-23A3CCA9EE06}"/>
              </a:ext>
            </a:extLst>
          </p:cNvPr>
          <p:cNvSpPr/>
          <p:nvPr/>
        </p:nvSpPr>
        <p:spPr>
          <a:xfrm>
            <a:off x="1360673" y="526211"/>
            <a:ext cx="9460301" cy="4543245"/>
          </a:xfrm>
          <a:prstGeom prst="wedgeRoundRectCallout">
            <a:avLst>
              <a:gd name="adj1" fmla="val -54163"/>
              <a:gd name="adj2" fmla="val 805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a:t>I'd be under my duvet, ignoring the world...</a:t>
            </a:r>
          </a:p>
        </p:txBody>
      </p:sp>
    </p:spTree>
    <p:extLst>
      <p:ext uri="{BB962C8B-B14F-4D97-AF65-F5344CB8AC3E}">
        <p14:creationId xmlns:p14="http://schemas.microsoft.com/office/powerpoint/2010/main" val="24138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15" name="Freeform: Shape 14">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2E17A5C-30CF-A647-4400-0869E846B879}"/>
              </a:ext>
            </a:extLst>
          </p:cNvPr>
          <p:cNvSpPr>
            <a:spLocks noGrp="1"/>
          </p:cNvSpPr>
          <p:nvPr>
            <p:ph type="title"/>
          </p:nvPr>
        </p:nvSpPr>
        <p:spPr>
          <a:xfrm>
            <a:off x="804672" y="2023236"/>
            <a:ext cx="3659777" cy="2820908"/>
          </a:xfrm>
        </p:spPr>
        <p:txBody>
          <a:bodyPr>
            <a:normAutofit/>
          </a:bodyPr>
          <a:lstStyle/>
          <a:p>
            <a:r>
              <a:rPr lang="en-GB" sz="4000">
                <a:solidFill>
                  <a:schemeClr val="tx2"/>
                </a:solidFill>
              </a:rPr>
              <a:t>How is ATTEND being used?</a:t>
            </a:r>
          </a:p>
        </p:txBody>
      </p:sp>
      <p:graphicFrame>
        <p:nvGraphicFramePr>
          <p:cNvPr id="5" name="Content Placeholder 2">
            <a:extLst>
              <a:ext uri="{FF2B5EF4-FFF2-40B4-BE49-F238E27FC236}">
                <a16:creationId xmlns:a16="http://schemas.microsoft.com/office/drawing/2014/main" id="{F294904E-7749-AD65-6084-F6710228BC8F}"/>
              </a:ext>
            </a:extLst>
          </p:cNvPr>
          <p:cNvGraphicFramePr>
            <a:graphicFrameLocks noGrp="1"/>
          </p:cNvGraphicFramePr>
          <p:nvPr>
            <p:ph idx="1"/>
            <p:extLst>
              <p:ext uri="{D42A27DB-BD31-4B8C-83A1-F6EECF244321}">
                <p14:modId xmlns:p14="http://schemas.microsoft.com/office/powerpoint/2010/main" val="842141073"/>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18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2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4" name="Freeform: Shape 2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4" name="Title 13">
            <a:extLst>
              <a:ext uri="{FF2B5EF4-FFF2-40B4-BE49-F238E27FC236}">
                <a16:creationId xmlns:a16="http://schemas.microsoft.com/office/drawing/2014/main" id="{1D227165-72A2-5D3E-7E61-B148AE6D343B}"/>
              </a:ext>
            </a:extLst>
          </p:cNvPr>
          <p:cNvSpPr>
            <a:spLocks noGrp="1"/>
          </p:cNvSpPr>
          <p:nvPr>
            <p:ph type="title"/>
          </p:nvPr>
        </p:nvSpPr>
        <p:spPr>
          <a:xfrm>
            <a:off x="640080" y="1243013"/>
            <a:ext cx="3855720" cy="4371974"/>
          </a:xfrm>
        </p:spPr>
        <p:txBody>
          <a:bodyPr>
            <a:normAutofit/>
          </a:bodyPr>
          <a:lstStyle/>
          <a:p>
            <a:r>
              <a:rPr lang="en-US" sz="3600">
                <a:solidFill>
                  <a:schemeClr val="tx2"/>
                </a:solidFill>
                <a:latin typeface="Calibri"/>
                <a:cs typeface="Calibri"/>
              </a:rPr>
              <a:t>The session will focus on:</a:t>
            </a:r>
            <a:br>
              <a:rPr lang="en-US" sz="3600">
                <a:solidFill>
                  <a:schemeClr val="tx2"/>
                </a:solidFill>
                <a:latin typeface="Calibri"/>
                <a:cs typeface="Calibri"/>
              </a:rPr>
            </a:br>
            <a:r>
              <a:rPr lang="en-US" sz="3600">
                <a:solidFill>
                  <a:schemeClr val="tx2"/>
                </a:solidFill>
                <a:latin typeface="Calibri"/>
                <a:cs typeface="Calibri"/>
              </a:rPr>
              <a:t> </a:t>
            </a:r>
          </a:p>
        </p:txBody>
      </p:sp>
      <p:sp>
        <p:nvSpPr>
          <p:cNvPr id="12" name="Content Placeholder 11">
            <a:extLst>
              <a:ext uri="{FF2B5EF4-FFF2-40B4-BE49-F238E27FC236}">
                <a16:creationId xmlns:a16="http://schemas.microsoft.com/office/drawing/2014/main" id="{C298162E-912C-E83C-2A2D-56585FAC16BA}"/>
              </a:ext>
            </a:extLst>
          </p:cNvPr>
          <p:cNvSpPr>
            <a:spLocks noGrp="1"/>
          </p:cNvSpPr>
          <p:nvPr>
            <p:ph idx="1"/>
          </p:nvPr>
        </p:nvSpPr>
        <p:spPr>
          <a:xfrm>
            <a:off x="6172200" y="804672"/>
            <a:ext cx="5221224" cy="5230368"/>
          </a:xfrm>
        </p:spPr>
        <p:txBody>
          <a:bodyPr vert="horz" lIns="91440" tIns="45720" rIns="91440" bIns="45720" rtlCol="0" anchor="ctr">
            <a:normAutofit/>
          </a:bodyPr>
          <a:lstStyle/>
          <a:p>
            <a:pPr marL="571500" indent="-571500"/>
            <a:r>
              <a:rPr lang="en-US" dirty="0">
                <a:solidFill>
                  <a:schemeClr val="tx2"/>
                </a:solidFill>
              </a:rPr>
              <a:t>Background context</a:t>
            </a:r>
          </a:p>
          <a:p>
            <a:pPr marL="571500" indent="-571500"/>
            <a:r>
              <a:rPr lang="en-US" dirty="0">
                <a:solidFill>
                  <a:schemeClr val="tx2"/>
                </a:solidFill>
              </a:rPr>
              <a:t>B&amp;H ATTEND Framework: Development, theory and use</a:t>
            </a:r>
          </a:p>
          <a:p>
            <a:pPr marL="571500" indent="-571500"/>
            <a:r>
              <a:rPr lang="en-US" dirty="0">
                <a:solidFill>
                  <a:schemeClr val="tx2"/>
                </a:solidFill>
              </a:rPr>
              <a:t>National &amp; local projects</a:t>
            </a:r>
          </a:p>
          <a:p>
            <a:pPr marL="571500" indent="-571500"/>
            <a:r>
              <a:rPr lang="en-US" dirty="0">
                <a:solidFill>
                  <a:schemeClr val="tx2"/>
                </a:solidFill>
              </a:rPr>
              <a:t>Next steps</a:t>
            </a:r>
          </a:p>
          <a:p>
            <a:pPr marL="571500" indent="-571500"/>
            <a:r>
              <a:rPr lang="en-US" dirty="0">
                <a:solidFill>
                  <a:schemeClr val="tx2"/>
                </a:solidFill>
              </a:rPr>
              <a:t>Discussion &amp; questions</a:t>
            </a:r>
            <a:endParaRPr lang="en-US">
              <a:solidFill>
                <a:schemeClr val="tx2"/>
              </a:solidFill>
            </a:endParaRPr>
          </a:p>
        </p:txBody>
      </p:sp>
    </p:spTree>
    <p:extLst>
      <p:ext uri="{BB962C8B-B14F-4D97-AF65-F5344CB8AC3E}">
        <p14:creationId xmlns:p14="http://schemas.microsoft.com/office/powerpoint/2010/main" val="811621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9D573F-78FB-C95B-7C47-62B35545F0BF}"/>
              </a:ext>
            </a:extLst>
          </p:cNvPr>
          <p:cNvPicPr>
            <a:picLocks noChangeAspect="1"/>
          </p:cNvPicPr>
          <p:nvPr/>
        </p:nvPicPr>
        <p:blipFill>
          <a:blip r:embed="rId3">
            <a:duotone>
              <a:schemeClr val="bg2">
                <a:shade val="45000"/>
                <a:satMod val="135000"/>
              </a:schemeClr>
              <a:prstClr val="white"/>
            </a:duotone>
          </a:blip>
          <a:srcRect l="720" t="12290" r="8365" b="-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72F00A-B62C-A181-36D2-CD70B42BBC7F}"/>
              </a:ext>
            </a:extLst>
          </p:cNvPr>
          <p:cNvSpPr>
            <a:spLocks noGrp="1"/>
          </p:cNvSpPr>
          <p:nvPr>
            <p:ph type="title"/>
          </p:nvPr>
        </p:nvSpPr>
        <p:spPr>
          <a:xfrm>
            <a:off x="838200" y="365125"/>
            <a:ext cx="10515600" cy="1325563"/>
          </a:xfrm>
        </p:spPr>
        <p:txBody>
          <a:bodyPr>
            <a:normAutofit/>
          </a:bodyPr>
          <a:lstStyle/>
          <a:p>
            <a:r>
              <a:rPr lang="en-GB"/>
              <a:t>Next steps</a:t>
            </a:r>
          </a:p>
        </p:txBody>
      </p:sp>
      <p:graphicFrame>
        <p:nvGraphicFramePr>
          <p:cNvPr id="5" name="Content Placeholder 2">
            <a:extLst>
              <a:ext uri="{FF2B5EF4-FFF2-40B4-BE49-F238E27FC236}">
                <a16:creationId xmlns:a16="http://schemas.microsoft.com/office/drawing/2014/main" id="{5116840B-67CE-6491-4610-C9CDD83EA251}"/>
              </a:ext>
            </a:extLst>
          </p:cNvPr>
          <p:cNvGraphicFramePr>
            <a:graphicFrameLocks noGrp="1"/>
          </p:cNvGraphicFramePr>
          <p:nvPr>
            <p:ph idx="1"/>
            <p:extLst>
              <p:ext uri="{D42A27DB-BD31-4B8C-83A1-F6EECF244321}">
                <p14:modId xmlns:p14="http://schemas.microsoft.com/office/powerpoint/2010/main" val="29199292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1836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32EF22D-C4A5-D8C8-66F6-46CC5DC2EE80}"/>
              </a:ext>
            </a:extLst>
          </p:cNvPr>
          <p:cNvSpPr>
            <a:spLocks noGrp="1"/>
          </p:cNvSpPr>
          <p:nvPr>
            <p:ph type="title"/>
          </p:nvPr>
        </p:nvSpPr>
        <p:spPr>
          <a:xfrm>
            <a:off x="3027924" y="991261"/>
            <a:ext cx="5754696" cy="1837349"/>
          </a:xfrm>
        </p:spPr>
        <p:txBody>
          <a:bodyPr>
            <a:normAutofit/>
          </a:bodyPr>
          <a:lstStyle/>
          <a:p>
            <a:pPr algn="ctr"/>
            <a:r>
              <a:rPr lang="en-GB" sz="3600">
                <a:solidFill>
                  <a:schemeClr val="tx2"/>
                </a:solidFill>
              </a:rPr>
              <a:t>Contact/references</a:t>
            </a:r>
          </a:p>
        </p:txBody>
      </p:sp>
      <p:sp>
        <p:nvSpPr>
          <p:cNvPr id="3" name="Content Placeholder 2">
            <a:extLst>
              <a:ext uri="{FF2B5EF4-FFF2-40B4-BE49-F238E27FC236}">
                <a16:creationId xmlns:a16="http://schemas.microsoft.com/office/drawing/2014/main" id="{B5A006BE-0445-475F-BF62-D6A2378E0B04}"/>
              </a:ext>
            </a:extLst>
          </p:cNvPr>
          <p:cNvSpPr>
            <a:spLocks noGrp="1"/>
          </p:cNvSpPr>
          <p:nvPr>
            <p:ph idx="1"/>
          </p:nvPr>
        </p:nvSpPr>
        <p:spPr>
          <a:xfrm>
            <a:off x="1914340" y="2480573"/>
            <a:ext cx="8355938" cy="3747045"/>
          </a:xfrm>
        </p:spPr>
        <p:txBody>
          <a:bodyPr vert="horz" lIns="91440" tIns="45720" rIns="91440" bIns="45720" rtlCol="0" anchor="t">
            <a:noAutofit/>
          </a:bodyPr>
          <a:lstStyle/>
          <a:p>
            <a:pPr marL="0" indent="0">
              <a:buNone/>
            </a:pPr>
            <a:endParaRPr lang="en-GB" sz="110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pPr marL="0" indent="0">
              <a:buNone/>
            </a:pPr>
            <a:r>
              <a:rPr lang="en-GB" sz="16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t>
            </a:r>
            <a:r>
              <a:rPr lang="en-GB" sz="1800" u="sng"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3">
                  <a:extLst>
                    <a:ext uri="{A12FA001-AC4F-418D-AE19-62706E023703}">
                      <ahyp:hlinkClr xmlns:ahyp="http://schemas.microsoft.com/office/drawing/2018/hyperlinkcolor" val="tx"/>
                    </a:ext>
                  </a:extLst>
                </a:hlinkClick>
              </a:rPr>
              <a:t>The ATTEND Framework</a:t>
            </a: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 this link takes you to a purchasing information page and a free 35-minute webinar</a:t>
            </a:r>
            <a:endParaRPr lang="en-US"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latin typeface="Calibri Light"/>
              <a:ea typeface="+mn-lt"/>
              <a:cs typeface="Calibri Light"/>
            </a:endParaRPr>
          </a:p>
          <a:p>
            <a:pPr marL="0" indent="0">
              <a:spcBef>
                <a:spcPts val="1300"/>
              </a:spcBef>
              <a:spcAft>
                <a:spcPts val="0"/>
              </a:spcAft>
              <a:buClr>
                <a:srgbClr val="FFFFFF"/>
              </a:buClr>
              <a:buNone/>
            </a:pPr>
            <a:r>
              <a:rPr lang="en-US" sz="1800" b="1"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latin typeface="Calibri Light"/>
                <a:ea typeface="+mn-lt"/>
                <a:cs typeface="Calibri Light"/>
                <a:hlinkClick r:id="rId4">
                  <a:extLst>
                    <a:ext uri="{A12FA001-AC4F-418D-AE19-62706E023703}">
                      <ahyp:hlinkClr xmlns:ahyp="http://schemas.microsoft.com/office/drawing/2018/hyperlinkcolor" val="tx"/>
                    </a:ext>
                  </a:extLst>
                </a:hlinkClick>
              </a:rPr>
              <a:t>BHISS@brighton-hove.gov.uk</a:t>
            </a:r>
            <a:r>
              <a:rPr lang="en-US" sz="1800" b="1"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latin typeface="Calibri Light"/>
                <a:ea typeface="+mn-lt"/>
                <a:cs typeface="Calibri Light"/>
              </a:rPr>
              <a:t>  - </a:t>
            </a:r>
            <a:r>
              <a:rPr lang="en-US"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latin typeface="Calibri Light"/>
                <a:ea typeface="+mn-lt"/>
                <a:cs typeface="Calibri Light"/>
              </a:rPr>
              <a:t>for general enquiries</a:t>
            </a:r>
            <a:endParaRPr lang="en-US" sz="1800" b="1"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latin typeface="Calibri Light"/>
              <a:ea typeface="+mn-lt"/>
              <a:cs typeface="Calibri Light"/>
            </a:endParaRPr>
          </a:p>
          <a:p>
            <a:pPr marL="0" indent="0">
              <a:buNone/>
            </a:pPr>
            <a:r>
              <a:rPr lang="en-US"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latin typeface="calibri light"/>
                <a:ea typeface="+mn-lt"/>
                <a:cs typeface="calibri light"/>
              </a:rPr>
              <a:t>Tobias, A. (2019). A grounded theory study of family coach intervention with persistent school non-attenders, Educational Psychology in Practice, 35:1, 17-33</a:t>
            </a:r>
          </a:p>
          <a:p>
            <a:pPr marL="0" indent="0">
              <a:buNone/>
            </a:pP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rPr>
              <a:t>Tobias, Adele (2018) Raising a ‘red flag’ by not going to school: A grounded theory study of family coach intervention with persistent school non-attenders. Other thesis, University of Essex and Tavistock &amp; Portman NHS Trust.</a:t>
            </a: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t>
            </a: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5">
                  <a:extLst>
                    <a:ext uri="{A12FA001-AC4F-418D-AE19-62706E023703}">
                      <ahyp:hlinkClr xmlns:ahyp="http://schemas.microsoft.com/office/drawing/2018/hyperlinkcolor" val="tx"/>
                    </a:ext>
                  </a:extLst>
                </a:hlinkClick>
              </a:rPr>
              <a:t>https://repository.essex.ac.uk/21406/</a:t>
            </a:r>
          </a:p>
          <a:p>
            <a:pPr marL="0" indent="0">
              <a:buNone/>
            </a:pP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cs typeface="Calibri"/>
              </a:rPr>
              <a:t>Pupil absence in schools in England, Autumn term 2023/24 - Explore education statistics - GOV.UK (explore-education-statistics.service.gov.uk)</a:t>
            </a:r>
            <a:endParaRPr lang="en-GB" dirty="0">
              <a:solidFill>
                <a:schemeClr val="tx2"/>
              </a:solidFill>
            </a:endParaRPr>
          </a:p>
          <a:p>
            <a:pPr marL="0" indent="0">
              <a:buNone/>
            </a:pPr>
            <a:endParaRPr lang="en-GB" sz="110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cs typeface="Calibri"/>
            </a:endParaRPr>
          </a:p>
          <a:p>
            <a:pPr marL="0" indent="0">
              <a:buNone/>
            </a:pPr>
            <a:endParaRPr lang="en-GB" sz="110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cs typeface="Calibri"/>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10553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32EF22D-C4A5-D8C8-66F6-46CC5DC2EE80}"/>
              </a:ext>
            </a:extLst>
          </p:cNvPr>
          <p:cNvSpPr>
            <a:spLocks noGrp="1"/>
          </p:cNvSpPr>
          <p:nvPr>
            <p:ph type="title"/>
          </p:nvPr>
        </p:nvSpPr>
        <p:spPr>
          <a:xfrm>
            <a:off x="3027924" y="991261"/>
            <a:ext cx="5754696" cy="1837349"/>
          </a:xfrm>
        </p:spPr>
        <p:txBody>
          <a:bodyPr>
            <a:normAutofit/>
          </a:bodyPr>
          <a:lstStyle/>
          <a:p>
            <a:pPr algn="ctr"/>
            <a:r>
              <a:rPr lang="en-GB" sz="3600">
                <a:solidFill>
                  <a:schemeClr val="tx2"/>
                </a:solidFill>
              </a:rPr>
              <a:t>References cont’d</a:t>
            </a:r>
          </a:p>
        </p:txBody>
      </p:sp>
      <p:sp>
        <p:nvSpPr>
          <p:cNvPr id="3" name="Content Placeholder 2">
            <a:extLst>
              <a:ext uri="{FF2B5EF4-FFF2-40B4-BE49-F238E27FC236}">
                <a16:creationId xmlns:a16="http://schemas.microsoft.com/office/drawing/2014/main" id="{B5A006BE-0445-475F-BF62-D6A2378E0B04}"/>
              </a:ext>
            </a:extLst>
          </p:cNvPr>
          <p:cNvSpPr>
            <a:spLocks noGrp="1"/>
          </p:cNvSpPr>
          <p:nvPr>
            <p:ph idx="1"/>
          </p:nvPr>
        </p:nvSpPr>
        <p:spPr>
          <a:xfrm>
            <a:off x="1969758" y="2480573"/>
            <a:ext cx="9173356" cy="3774753"/>
          </a:xfrm>
        </p:spPr>
        <p:txBody>
          <a:bodyPr vert="horz" lIns="91440" tIns="45720" rIns="91440" bIns="45720" rtlCol="0" anchor="t">
            <a:noAutofit/>
          </a:bodyPr>
          <a:lstStyle/>
          <a:p>
            <a:pPr marL="0" indent="0">
              <a:buNone/>
            </a:pP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Bronfenbrenner, U. (1979). The ecology of human development: Experiments by nature and design. Cambridge, MA: Harvard University Press.</a:t>
            </a:r>
          </a:p>
          <a:p>
            <a:pPr marL="0" indent="0">
              <a:buNone/>
            </a:pP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https://www.ncbi.nlm.nih.gov/pmc/articles/PMC6456127</a:t>
            </a:r>
          </a:p>
          <a:p>
            <a:pPr marL="0" indent="0">
              <a:buNone/>
            </a:pP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https://www.mind.org.uk/information-support/types-of-mental-health-problems/statistics-and-facts-about-mental-health/how-common-are-mental-health-problems</a:t>
            </a:r>
          </a:p>
          <a:p>
            <a:pPr marL="0" indent="0">
              <a:buNone/>
            </a:pP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More than 70,000 children in England have a parent struggling with alcohol misuse | NSPCC</a:t>
            </a:r>
            <a:endPar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Families stuck in food insecurity are buying less fruit and veg as UK’s health divide widens | Food Foundation</a:t>
            </a:r>
            <a:endParaRPr lang="en-GB" dirty="0">
              <a:solidFill>
                <a:schemeClr val="tx2"/>
              </a:solidFill>
            </a:endParaRPr>
          </a:p>
          <a:p>
            <a:pPr marL="0" indent="0">
              <a:buNone/>
            </a:pP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Households in Temporary </a:t>
            </a:r>
            <a:r>
              <a:rPr lang="en-GB" sz="180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Accommodation</a:t>
            </a: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APPG</a:t>
            </a:r>
            <a:endParaRPr lang="en-GB" dirty="0">
              <a:solidFill>
                <a:schemeClr val="tx2"/>
              </a:solidFill>
            </a:endParaRPr>
          </a:p>
          <a:p>
            <a:pPr marL="0" indent="0">
              <a:buNone/>
            </a:pPr>
            <a:r>
              <a:rPr lang="en-GB" sz="1800" dirty="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Maslow, A. H. (1943). A theory of human motivation. Psychological Review, 50(4), 370–396</a:t>
            </a:r>
          </a:p>
          <a:p>
            <a:pPr marL="0" indent="0">
              <a:buNone/>
            </a:pPr>
            <a:endParaRPr lang="en-GB" sz="800">
              <a:solidFill>
                <a:schemeClr val="tx2"/>
              </a:solidFill>
              <a:effectLst>
                <a:glow rad="38100">
                  <a:prstClr val="black">
                    <a:lumMod val="50000"/>
                    <a:lumOff val="50000"/>
                    <a:alpha val="20000"/>
                  </a:prstClr>
                </a:glow>
                <a:outerShdw blurRad="44450" dist="12700" dir="13860000" algn="tl" rotWithShape="0">
                  <a:srgbClr val="000000">
                    <a:alpha val="20000"/>
                  </a:srgbClr>
                </a:outerShdw>
              </a:effectLst>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1457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E091A81-95EB-04EE-C8C4-08AEE6E0DB9C}"/>
              </a:ext>
            </a:extLst>
          </p:cNvPr>
          <p:cNvSpPr>
            <a:spLocks noGrp="1"/>
          </p:cNvSpPr>
          <p:nvPr>
            <p:ph type="title"/>
          </p:nvPr>
        </p:nvSpPr>
        <p:spPr>
          <a:xfrm>
            <a:off x="838200" y="643467"/>
            <a:ext cx="2951205" cy="5571066"/>
          </a:xfrm>
        </p:spPr>
        <p:txBody>
          <a:bodyPr>
            <a:normAutofit/>
          </a:bodyPr>
          <a:lstStyle/>
          <a:p>
            <a:r>
              <a:rPr lang="en-US" dirty="0" err="1">
                <a:solidFill>
                  <a:srgbClr val="FFFFFF"/>
                </a:solidFill>
              </a:rPr>
              <a:t>Backgroundcontext</a:t>
            </a:r>
          </a:p>
        </p:txBody>
      </p:sp>
      <p:graphicFrame>
        <p:nvGraphicFramePr>
          <p:cNvPr id="5" name="Content Placeholder 2">
            <a:extLst>
              <a:ext uri="{FF2B5EF4-FFF2-40B4-BE49-F238E27FC236}">
                <a16:creationId xmlns:a16="http://schemas.microsoft.com/office/drawing/2014/main" id="{40ED4B96-4CE9-7BDD-FF61-85D84FEBA8FF}"/>
              </a:ext>
            </a:extLst>
          </p:cNvPr>
          <p:cNvGraphicFramePr>
            <a:graphicFrameLocks noGrp="1"/>
          </p:cNvGraphicFramePr>
          <p:nvPr>
            <p:ph idx="1"/>
            <p:extLst>
              <p:ext uri="{D42A27DB-BD31-4B8C-83A1-F6EECF244321}">
                <p14:modId xmlns:p14="http://schemas.microsoft.com/office/powerpoint/2010/main" val="275418619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25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4672" y="802955"/>
            <a:ext cx="4766330" cy="1454051"/>
          </a:xfrm>
        </p:spPr>
        <p:txBody>
          <a:bodyPr vert="horz" lIns="91440" tIns="45720" rIns="91440" bIns="45720" rtlCol="0" anchor="ctr">
            <a:normAutofit/>
          </a:bodyPr>
          <a:lstStyle/>
          <a:p>
            <a:pPr algn="l"/>
            <a:r>
              <a:rPr lang="en-US" sz="3300" kern="1200">
                <a:solidFill>
                  <a:schemeClr val="tx2"/>
                </a:solidFill>
                <a:latin typeface="+mj-lt"/>
                <a:ea typeface="+mj-ea"/>
                <a:cs typeface="+mj-cs"/>
              </a:rPr>
              <a:t>What is the  ATTEND Framework?</a:t>
            </a:r>
            <a:br>
              <a:rPr lang="en-US" sz="3300" kern="1200">
                <a:solidFill>
                  <a:schemeClr val="tx2"/>
                </a:solidFill>
                <a:latin typeface="+mj-lt"/>
                <a:ea typeface="+mj-ea"/>
                <a:cs typeface="+mj-cs"/>
              </a:rPr>
            </a:br>
            <a:endParaRPr lang="en-US" sz="3300" kern="120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2DBCE58D-B795-4FBE-952B-2DFD10AB7531}"/>
              </a:ext>
            </a:extLst>
          </p:cNvPr>
          <p:cNvSpPr/>
          <p:nvPr/>
        </p:nvSpPr>
        <p:spPr>
          <a:xfrm>
            <a:off x="804672" y="2421683"/>
            <a:ext cx="4765949" cy="3353476"/>
          </a:xfrm>
          <a:prstGeom prst="rect">
            <a:avLst/>
          </a:prstGeom>
        </p:spPr>
        <p:txBody>
          <a:bodyPr vert="horz" lIns="91440" tIns="45720" rIns="91440" bIns="45720" rtlCol="0" anchor="t">
            <a:normAutofit/>
          </a:bodyPr>
          <a:lstStyle/>
          <a:p>
            <a:pPr>
              <a:lnSpc>
                <a:spcPct val="90000"/>
              </a:lnSpc>
              <a:spcBef>
                <a:spcPts val="1000"/>
              </a:spcBef>
              <a:buClr>
                <a:schemeClr val="accent1"/>
              </a:buClr>
              <a:buSzPct val="80000"/>
            </a:pPr>
            <a:r>
              <a:rPr lang="en-US" sz="2000" dirty="0">
                <a:solidFill>
                  <a:schemeClr val="tx2"/>
                </a:solidFill>
              </a:rPr>
              <a:t>Early intervention for CYP (between 5 and 16/18 years) with low school attendance.</a:t>
            </a:r>
            <a:endParaRPr lang="en-US"/>
          </a:p>
          <a:p>
            <a:pPr indent="-228600">
              <a:lnSpc>
                <a:spcPct val="90000"/>
              </a:lnSpc>
              <a:spcBef>
                <a:spcPts val="1000"/>
              </a:spcBef>
              <a:buClr>
                <a:schemeClr val="accent1"/>
              </a:buClr>
              <a:buSzPct val="80000"/>
              <a:buFont typeface="Arial" panose="020B0604020202020204" pitchFamily="34" charset="0"/>
              <a:buChar char="•"/>
            </a:pPr>
            <a:endParaRPr lang="en-US" sz="2000" dirty="0">
              <a:solidFill>
                <a:schemeClr val="tx2"/>
              </a:solidFill>
            </a:endParaRPr>
          </a:p>
          <a:p>
            <a:pPr marL="342900" indent="-228600">
              <a:lnSpc>
                <a:spcPct val="90000"/>
              </a:lnSpc>
              <a:spcBef>
                <a:spcPts val="1000"/>
              </a:spcBef>
              <a:buClr>
                <a:schemeClr val="accent1"/>
              </a:buClr>
              <a:buSzPct val="80000"/>
              <a:buFont typeface="Arial" panose="020B0604020202020204" pitchFamily="34" charset="0"/>
              <a:buChar char="•"/>
            </a:pPr>
            <a:r>
              <a:rPr lang="en-US" sz="2000" dirty="0">
                <a:solidFill>
                  <a:schemeClr val="tx2"/>
                </a:solidFill>
              </a:rPr>
              <a:t>An assessment tool for systematically identifying the underlying reasons for low attendance.</a:t>
            </a:r>
          </a:p>
          <a:p>
            <a:pPr marL="342900" indent="-228600">
              <a:lnSpc>
                <a:spcPct val="90000"/>
              </a:lnSpc>
              <a:spcBef>
                <a:spcPts val="1000"/>
              </a:spcBef>
              <a:buClr>
                <a:schemeClr val="accent1"/>
              </a:buClr>
              <a:buSzPct val="80000"/>
              <a:buFont typeface="Arial" panose="020B0604020202020204" pitchFamily="34" charset="0"/>
              <a:buChar char="•"/>
            </a:pPr>
            <a:r>
              <a:rPr lang="en-US" sz="2000" dirty="0">
                <a:solidFill>
                  <a:schemeClr val="tx2"/>
                </a:solidFill>
              </a:rPr>
              <a:t>A framework for setting up support plans collaboratively with families.</a:t>
            </a:r>
          </a:p>
        </p:txBody>
      </p:sp>
      <p:grpSp>
        <p:nvGrpSpPr>
          <p:cNvPr id="10" name="Group 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6" name="Freeform: Shape 1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cover of a book&#10;&#10;Description automatically generated">
            <a:extLst>
              <a:ext uri="{FF2B5EF4-FFF2-40B4-BE49-F238E27FC236}">
                <a16:creationId xmlns:a16="http://schemas.microsoft.com/office/drawing/2014/main" id="{CA02013F-2491-1359-373E-0451F27FE1C0}"/>
              </a:ext>
            </a:extLst>
          </p:cNvPr>
          <p:cNvPicPr>
            <a:picLocks noChangeAspect="1"/>
          </p:cNvPicPr>
          <p:nvPr/>
        </p:nvPicPr>
        <p:blipFill rotWithShape="1">
          <a:blip r:embed="rId3"/>
          <a:srcRect r="1" b="1347"/>
          <a:stretch/>
        </p:blipFill>
        <p:spPr>
          <a:xfrm>
            <a:off x="8208952" y="1700784"/>
            <a:ext cx="3141112" cy="4379976"/>
          </a:xfrm>
          <a:prstGeom prst="rect">
            <a:avLst/>
          </a:prstGeom>
        </p:spPr>
      </p:pic>
    </p:spTree>
    <p:extLst>
      <p:ext uri="{BB962C8B-B14F-4D97-AF65-F5344CB8AC3E}">
        <p14:creationId xmlns:p14="http://schemas.microsoft.com/office/powerpoint/2010/main" val="323267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D9935-4446-4227-851A-BCA82B57CC04}"/>
              </a:ext>
            </a:extLst>
          </p:cNvPr>
          <p:cNvPicPr>
            <a:picLocks noChangeAspect="1"/>
          </p:cNvPicPr>
          <p:nvPr/>
        </p:nvPicPr>
        <p:blipFill rotWithShape="1">
          <a:blip r:embed="rId3"/>
          <a:srcRect t="11356" b="8857"/>
          <a:stretch/>
        </p:blipFill>
        <p:spPr>
          <a:xfrm>
            <a:off x="20" y="10"/>
            <a:ext cx="12191980" cy="6857990"/>
          </a:xfrm>
          <a:prstGeom prst="rect">
            <a:avLst/>
          </a:prstGeom>
        </p:spPr>
      </p:pic>
    </p:spTree>
    <p:extLst>
      <p:ext uri="{BB962C8B-B14F-4D97-AF65-F5344CB8AC3E}">
        <p14:creationId xmlns:p14="http://schemas.microsoft.com/office/powerpoint/2010/main" val="8636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B75782F-04AE-4C0C-9333-A50C07A44EB4}"/>
              </a:ext>
            </a:extLst>
          </p:cNvPr>
          <p:cNvSpPr>
            <a:spLocks noGrp="1"/>
          </p:cNvSpPr>
          <p:nvPr>
            <p:ph type="title"/>
          </p:nvPr>
        </p:nvSpPr>
        <p:spPr>
          <a:xfrm>
            <a:off x="6978589" y="3214887"/>
            <a:ext cx="4805996" cy="1297115"/>
          </a:xfrm>
        </p:spPr>
        <p:txBody>
          <a:bodyPr vert="horz" lIns="91440" tIns="45720" rIns="91440" bIns="45720" rtlCol="0" anchor="t">
            <a:noAutofit/>
          </a:bodyPr>
          <a:lstStyle/>
          <a:p>
            <a:r>
              <a:rPr lang="en-US" sz="3600" b="1" kern="1200" dirty="0">
                <a:solidFill>
                  <a:schemeClr val="tx2"/>
                </a:solidFill>
                <a:latin typeface="+mj-lt"/>
                <a:ea typeface="+mj-ea"/>
                <a:cs typeface="+mj-cs"/>
              </a:rPr>
              <a:t>How was The ATTEND Framework developed?</a:t>
            </a:r>
            <a:br>
              <a:rPr lang="en-US" sz="3600" b="1" kern="1200" dirty="0"/>
            </a:br>
            <a:endParaRPr lang="en-US" sz="2800" kern="1200">
              <a:solidFill>
                <a:schemeClr val="tx2"/>
              </a:solidFill>
              <a:latin typeface="+mj-lt"/>
              <a:ea typeface="+mj-ea"/>
              <a:cs typeface="+mj-cs"/>
            </a:endParaRPr>
          </a:p>
        </p:txBody>
      </p:sp>
      <p:pic>
        <p:nvPicPr>
          <p:cNvPr id="11" name="Content Placeholder 10">
            <a:extLst>
              <a:ext uri="{FF2B5EF4-FFF2-40B4-BE49-F238E27FC236}">
                <a16:creationId xmlns:a16="http://schemas.microsoft.com/office/drawing/2014/main" id="{16E3CB7E-01C0-4B50-8714-DF4972490F9F}"/>
              </a:ext>
            </a:extLst>
          </p:cNvPr>
          <p:cNvPicPr>
            <a:picLocks noGrp="1" noChangeAspect="1"/>
          </p:cNvPicPr>
          <p:nvPr>
            <p:ph idx="1"/>
          </p:nvPr>
        </p:nvPicPr>
        <p:blipFill rotWithShape="1">
          <a:blip r:embed="rId3"/>
          <a:srcRect t="2762" r="-1" b="22110"/>
          <a:stretch/>
        </p:blipFill>
        <p:spPr>
          <a:xfrm>
            <a:off x="340470" y="1713522"/>
            <a:ext cx="4141760" cy="4303792"/>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48" name="Group 4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49" name="Freeform: Shape 4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1564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BCE58D-B795-4FBE-952B-2DFD10AB7531}"/>
              </a:ext>
            </a:extLst>
          </p:cNvPr>
          <p:cNvSpPr/>
          <p:nvPr/>
        </p:nvSpPr>
        <p:spPr>
          <a:xfrm>
            <a:off x="5080673" y="298580"/>
            <a:ext cx="6694559" cy="6195526"/>
          </a:xfrm>
          <a:prstGeom prst="rect">
            <a:avLst/>
          </a:prstGeom>
        </p:spPr>
        <p:txBody>
          <a:bodyPr vert="horz" lIns="91440" tIns="45720" rIns="91440" bIns="45720" rtlCol="0" anchor="ctr">
            <a:normAutofit/>
          </a:bodyPr>
          <a:lstStyle/>
          <a:p>
            <a:pPr marR="0" lvl="0" algn="l" defTabSz="914400" rtl="0" eaLnBrk="1" fontAlgn="auto" latinLnBrk="0" hangingPunct="1">
              <a:lnSpc>
                <a:spcPct val="100000"/>
              </a:lnSpc>
              <a:spcBef>
                <a:spcPts val="0"/>
              </a:spcBef>
              <a:spcAft>
                <a:spcPts val="600"/>
              </a:spcAft>
              <a:buClrTx/>
              <a:buSzTx/>
              <a:tabLst/>
              <a:defRPr/>
            </a:pPr>
            <a:endParaRPr kumimoji="0" lang="en-US" sz="2800" b="0" i="0" u="none" strike="noStrike" kern="1200" cap="none" spc="0" normalizeH="0" baseline="0" noProof="0">
              <a:ln>
                <a:noFill/>
              </a:ln>
              <a:solidFill>
                <a:prstClr val="white">
                  <a:lumMod val="85000"/>
                  <a:lumOff val="15000"/>
                </a:prstClr>
              </a:solidFill>
              <a:effectLst/>
              <a:uLnTx/>
              <a:uFillTx/>
              <a:latin typeface="Calibri Light" panose="020F0302020204030204"/>
              <a:ea typeface="+mn-ea"/>
              <a:cs typeface="+mn-cs"/>
            </a:endParaRPr>
          </a:p>
        </p:txBody>
      </p:sp>
      <p:graphicFrame>
        <p:nvGraphicFramePr>
          <p:cNvPr id="127" name="Diagram 27">
            <a:extLst>
              <a:ext uri="{FF2B5EF4-FFF2-40B4-BE49-F238E27FC236}">
                <a16:creationId xmlns:a16="http://schemas.microsoft.com/office/drawing/2014/main" id="{7D7259DE-1B22-3EFC-17A5-9EDA44FEB482}"/>
              </a:ext>
            </a:extLst>
          </p:cNvPr>
          <p:cNvGraphicFramePr/>
          <p:nvPr/>
        </p:nvGraphicFramePr>
        <p:xfrm>
          <a:off x="676275" y="389474"/>
          <a:ext cx="10753725" cy="5583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679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6AE542-41BE-4AC2-B6A0-9BC5D3A3ECF3}"/>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46407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BCE58D-B795-4FBE-952B-2DFD10AB7531}"/>
              </a:ext>
            </a:extLst>
          </p:cNvPr>
          <p:cNvSpPr/>
          <p:nvPr/>
        </p:nvSpPr>
        <p:spPr>
          <a:xfrm>
            <a:off x="5080673" y="298580"/>
            <a:ext cx="6694559" cy="619552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a:ln>
                <a:noFill/>
              </a:ln>
              <a:solidFill>
                <a:prstClr val="white">
                  <a:lumMod val="85000"/>
                  <a:lumOff val="15000"/>
                </a:prstClr>
              </a:solidFill>
              <a:effectLst/>
              <a:uLnTx/>
              <a:uFillTx/>
              <a:latin typeface="Calibri Light" panose="020F0302020204030204"/>
              <a:ea typeface="+mn-ea"/>
              <a:cs typeface="+mn-cs"/>
            </a:endParaRPr>
          </a:p>
        </p:txBody>
      </p:sp>
      <p:graphicFrame>
        <p:nvGraphicFramePr>
          <p:cNvPr id="127" name="Diagram 27">
            <a:extLst>
              <a:ext uri="{FF2B5EF4-FFF2-40B4-BE49-F238E27FC236}">
                <a16:creationId xmlns:a16="http://schemas.microsoft.com/office/drawing/2014/main" id="{7D7259DE-1B22-3EFC-17A5-9EDA44FEB482}"/>
              </a:ext>
            </a:extLst>
          </p:cNvPr>
          <p:cNvGraphicFramePr/>
          <p:nvPr/>
        </p:nvGraphicFramePr>
        <p:xfrm>
          <a:off x="676275" y="389474"/>
          <a:ext cx="10753725" cy="5583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1428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4728</Words>
  <Application>Microsoft Office PowerPoint</Application>
  <PresentationFormat>Widescreen</PresentationFormat>
  <Paragraphs>227</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Calibri</vt:lpstr>
      <vt:lpstr>Calibri Light</vt:lpstr>
      <vt:lpstr>Calibri Light</vt:lpstr>
      <vt:lpstr>Century Gothic</vt:lpstr>
      <vt:lpstr>office theme</vt:lpstr>
      <vt:lpstr>Supporting CYP struggling to attend school</vt:lpstr>
      <vt:lpstr>The session will focus on:  </vt:lpstr>
      <vt:lpstr>Backgroundcontext</vt:lpstr>
      <vt:lpstr>What is the  ATTEND Framework? </vt:lpstr>
      <vt:lpstr>PowerPoint Presentation</vt:lpstr>
      <vt:lpstr>How was The ATTEND Framework developed? </vt:lpstr>
      <vt:lpstr>PowerPoint Presentation</vt:lpstr>
      <vt:lpstr>PowerPoint Presentation</vt:lpstr>
      <vt:lpstr>PowerPoint Presentation</vt:lpstr>
      <vt:lpstr>Risk Factors</vt:lpstr>
      <vt:lpstr>PowerPoint Presentation</vt:lpstr>
      <vt:lpstr>PowerPoint Presentation</vt:lpstr>
      <vt:lpstr>Who is the ATTEND Framework for?</vt:lpstr>
      <vt:lpstr>Who is the ATTEND Framework for?</vt:lpstr>
      <vt:lpstr>PowerPoint Presentation</vt:lpstr>
      <vt:lpstr>PowerPoint Presentation</vt:lpstr>
      <vt:lpstr>PowerPoint Presentation</vt:lpstr>
      <vt:lpstr>PowerPoint Presentation</vt:lpstr>
      <vt:lpstr>How is ATTEND being used?</vt:lpstr>
      <vt:lpstr>Next steps</vt:lpstr>
      <vt:lpstr>Contact/references</vt:lpstr>
      <vt:lpstr>References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Adele Tobias</dc:creator>
  <cp:lastModifiedBy>Adele Tobias</cp:lastModifiedBy>
  <cp:revision>777</cp:revision>
  <dcterms:created xsi:type="dcterms:W3CDTF">2024-09-22T15:32:49Z</dcterms:created>
  <dcterms:modified xsi:type="dcterms:W3CDTF">2024-11-25T17:40:22Z</dcterms:modified>
</cp:coreProperties>
</file>